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57" r:id="rId3"/>
    <p:sldId id="313" r:id="rId4"/>
    <p:sldId id="259" r:id="rId5"/>
    <p:sldId id="314" r:id="rId6"/>
    <p:sldId id="260" r:id="rId7"/>
    <p:sldId id="274" r:id="rId8"/>
    <p:sldId id="277" r:id="rId9"/>
    <p:sldId id="261" r:id="rId10"/>
  </p:sldIdLst>
  <p:sldSz cx="9144000" cy="5143500" type="screen16x9"/>
  <p:notesSz cx="6858000" cy="9144000"/>
  <p:embeddedFontLst>
    <p:embeddedFont>
      <p:font typeface="Arimo" panose="020B060402020202020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Roboto Condensed" panose="02000000000000000000" pitchFamily="2" charset="0"/>
      <p:regular r:id="rId20"/>
      <p:bold r:id="rId21"/>
      <p:italic r:id="rId22"/>
      <p:boldItalic r:id="rId23"/>
    </p:embeddedFont>
    <p:embeddedFont>
      <p:font typeface="Share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EBE"/>
    <a:srgbClr val="1A1B36"/>
    <a:srgbClr val="FDE0AC"/>
    <a:srgbClr val="FDB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344B92-FB76-47E8-B083-D2812BA448CA}">
  <a:tblStyle styleId="{F3344B92-FB76-47E8-B083-D2812BA448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94" y="7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3946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18d4d8f4a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18d4d8f4a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0f1f795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70f1f795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45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70f1f795cd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70f1f795cd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0f1f795c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0f1f795c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18d4d8f4a_1_4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18d4d8f4a_1_4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57150" y="1667851"/>
            <a:ext cx="4241700" cy="15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0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94363" y="3055201"/>
            <a:ext cx="45672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2653968" y="-4440558"/>
            <a:ext cx="6379508" cy="9436110"/>
            <a:chOff x="5468575" y="0"/>
            <a:chExt cx="2520150" cy="3727625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5892650" y="6712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6"/>
                  </a:lnTo>
                  <a:lnTo>
                    <a:pt x="0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5886300" y="424075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6310375" y="430150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09" y="4823"/>
                  </a:lnTo>
                  <a:lnTo>
                    <a:pt x="16709" y="14468"/>
                  </a:lnTo>
                  <a:lnTo>
                    <a:pt x="8334" y="192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305100" y="424075"/>
              <a:ext cx="428325" cy="493650"/>
            </a:xfrm>
            <a:custGeom>
              <a:avLst/>
              <a:gdLst/>
              <a:ahLst/>
              <a:cxnLst/>
              <a:rect l="l" t="t" r="r" b="b"/>
              <a:pathLst>
                <a:path w="17133" h="19746" extrusionOk="0">
                  <a:moveTo>
                    <a:pt x="8588" y="498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80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711"/>
                  </a:lnTo>
                  <a:cubicBezTo>
                    <a:pt x="1" y="14796"/>
                    <a:pt x="43" y="14880"/>
                    <a:pt x="128" y="14923"/>
                  </a:cubicBezTo>
                  <a:lnTo>
                    <a:pt x="8461" y="19745"/>
                  </a:lnTo>
                  <a:lnTo>
                    <a:pt x="8673" y="19745"/>
                  </a:lnTo>
                  <a:lnTo>
                    <a:pt x="17048" y="14923"/>
                  </a:lnTo>
                  <a:cubicBezTo>
                    <a:pt x="17091" y="14880"/>
                    <a:pt x="17133" y="14796"/>
                    <a:pt x="17133" y="14711"/>
                  </a:cubicBezTo>
                  <a:lnTo>
                    <a:pt x="17133" y="5066"/>
                  </a:lnTo>
                  <a:cubicBezTo>
                    <a:pt x="17133" y="4982"/>
                    <a:pt x="17091" y="4897"/>
                    <a:pt x="17048" y="4855"/>
                  </a:cubicBezTo>
                  <a:lnTo>
                    <a:pt x="8673" y="32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305100" y="906325"/>
              <a:ext cx="428325" cy="493625"/>
            </a:xfrm>
            <a:custGeom>
              <a:avLst/>
              <a:gdLst/>
              <a:ahLst/>
              <a:cxnLst/>
              <a:rect l="l" t="t" r="r" b="b"/>
              <a:pathLst>
                <a:path w="17133" h="19745" extrusionOk="0">
                  <a:moveTo>
                    <a:pt x="8588" y="497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79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7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8461" y="19745"/>
                  </a:lnTo>
                  <a:lnTo>
                    <a:pt x="8588" y="19745"/>
                  </a:lnTo>
                  <a:cubicBezTo>
                    <a:pt x="8588" y="19745"/>
                    <a:pt x="8630" y="19745"/>
                    <a:pt x="8673" y="19702"/>
                  </a:cubicBezTo>
                  <a:lnTo>
                    <a:pt x="17048" y="14880"/>
                  </a:lnTo>
                  <a:cubicBezTo>
                    <a:pt x="17091" y="14838"/>
                    <a:pt x="17133" y="14753"/>
                    <a:pt x="17133" y="14711"/>
                  </a:cubicBezTo>
                  <a:lnTo>
                    <a:pt x="17133" y="5066"/>
                  </a:lnTo>
                  <a:cubicBezTo>
                    <a:pt x="17133" y="4981"/>
                    <a:pt x="17091" y="4897"/>
                    <a:pt x="17048" y="4854"/>
                  </a:cubicBezTo>
                  <a:lnTo>
                    <a:pt x="8673" y="32"/>
                  </a:ln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5892650" y="128750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lnTo>
                    <a:pt x="16710" y="14468"/>
                  </a:lnTo>
                  <a:lnTo>
                    <a:pt x="8334" y="192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5887350" y="123475"/>
              <a:ext cx="429400" cy="493625"/>
            </a:xfrm>
            <a:custGeom>
              <a:avLst/>
              <a:gdLst/>
              <a:ahLst/>
              <a:cxnLst/>
              <a:rect l="l" t="t" r="r" b="b"/>
              <a:pathLst>
                <a:path w="17176" h="19745" extrusionOk="0">
                  <a:moveTo>
                    <a:pt x="8630" y="466"/>
                  </a:moveTo>
                  <a:lnTo>
                    <a:pt x="16752" y="5161"/>
                  </a:lnTo>
                  <a:lnTo>
                    <a:pt x="16752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630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85" y="4865"/>
                    <a:pt x="43" y="4950"/>
                    <a:pt x="43" y="5034"/>
                  </a:cubicBezTo>
                  <a:lnTo>
                    <a:pt x="43" y="14721"/>
                  </a:lnTo>
                  <a:cubicBezTo>
                    <a:pt x="1" y="14806"/>
                    <a:pt x="43" y="14848"/>
                    <a:pt x="128" y="14891"/>
                  </a:cubicBezTo>
                  <a:lnTo>
                    <a:pt x="8503" y="19713"/>
                  </a:lnTo>
                  <a:cubicBezTo>
                    <a:pt x="8503" y="19734"/>
                    <a:pt x="8514" y="19745"/>
                    <a:pt x="8530" y="19745"/>
                  </a:cubicBezTo>
                  <a:cubicBezTo>
                    <a:pt x="8546" y="19745"/>
                    <a:pt x="8567" y="19734"/>
                    <a:pt x="8588" y="19713"/>
                  </a:cubicBezTo>
                  <a:lnTo>
                    <a:pt x="8715" y="19713"/>
                  </a:lnTo>
                  <a:lnTo>
                    <a:pt x="17048" y="14891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6519775" y="791850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8376" y="0"/>
                  </a:moveTo>
                  <a:lnTo>
                    <a:pt x="16710" y="4823"/>
                  </a:lnTo>
                  <a:lnTo>
                    <a:pt x="8376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6512375" y="786550"/>
              <a:ext cx="431500" cy="251725"/>
            </a:xfrm>
            <a:custGeom>
              <a:avLst/>
              <a:gdLst/>
              <a:ahLst/>
              <a:cxnLst/>
              <a:rect l="l" t="t" r="r" b="b"/>
              <a:pathLst>
                <a:path w="17260" h="10069" extrusionOk="0">
                  <a:moveTo>
                    <a:pt x="8630" y="466"/>
                  </a:moveTo>
                  <a:lnTo>
                    <a:pt x="16541" y="5035"/>
                  </a:lnTo>
                  <a:lnTo>
                    <a:pt x="8630" y="9603"/>
                  </a:lnTo>
                  <a:lnTo>
                    <a:pt x="677" y="5035"/>
                  </a:lnTo>
                  <a:lnTo>
                    <a:pt x="8630" y="466"/>
                  </a:lnTo>
                  <a:close/>
                  <a:moveTo>
                    <a:pt x="8546" y="1"/>
                  </a:moveTo>
                  <a:lnTo>
                    <a:pt x="170" y="4823"/>
                  </a:lnTo>
                  <a:cubicBezTo>
                    <a:pt x="1" y="4950"/>
                    <a:pt x="1" y="5119"/>
                    <a:pt x="170" y="5204"/>
                  </a:cubicBezTo>
                  <a:lnTo>
                    <a:pt x="8503" y="10068"/>
                  </a:lnTo>
                  <a:lnTo>
                    <a:pt x="8757" y="10068"/>
                  </a:lnTo>
                  <a:lnTo>
                    <a:pt x="17091" y="5246"/>
                  </a:lnTo>
                  <a:cubicBezTo>
                    <a:pt x="17260" y="5161"/>
                    <a:pt x="17260" y="4908"/>
                    <a:pt x="17091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6512375" y="1026875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98"/>
                  </a:moveTo>
                  <a:lnTo>
                    <a:pt x="16541" y="5066"/>
                  </a:lnTo>
                  <a:lnTo>
                    <a:pt x="8630" y="9635"/>
                  </a:lnTo>
                  <a:lnTo>
                    <a:pt x="677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78"/>
                  </a:cubicBezTo>
                  <a:lnTo>
                    <a:pt x="8546" y="10100"/>
                  </a:lnTo>
                  <a:lnTo>
                    <a:pt x="8715" y="10100"/>
                  </a:lnTo>
                  <a:lnTo>
                    <a:pt x="17091" y="5236"/>
                  </a:lnTo>
                  <a:cubicBezTo>
                    <a:pt x="17260" y="5151"/>
                    <a:pt x="17260" y="4939"/>
                    <a:pt x="17091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6513425" y="9063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34" y="624"/>
                  </a:moveTo>
                  <a:lnTo>
                    <a:pt x="8334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34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297" y="14922"/>
                  </a:lnTo>
                  <a:lnTo>
                    <a:pt x="8673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01"/>
                  </a:lnTo>
                  <a:cubicBezTo>
                    <a:pt x="8799" y="159"/>
                    <a:pt x="8757" y="74"/>
                    <a:pt x="8673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6722825" y="90737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4" y="582"/>
                  </a:moveTo>
                  <a:lnTo>
                    <a:pt x="8377" y="5151"/>
                  </a:lnTo>
                  <a:lnTo>
                    <a:pt x="8377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33" y="1"/>
                  </a:moveTo>
                  <a:cubicBezTo>
                    <a:pt x="191" y="1"/>
                    <a:pt x="149" y="11"/>
                    <a:pt x="128" y="32"/>
                  </a:cubicBezTo>
                  <a:cubicBezTo>
                    <a:pt x="43" y="32"/>
                    <a:pt x="1" y="117"/>
                    <a:pt x="1" y="202"/>
                  </a:cubicBezTo>
                  <a:lnTo>
                    <a:pt x="1" y="9846"/>
                  </a:lnTo>
                  <a:cubicBezTo>
                    <a:pt x="1" y="9931"/>
                    <a:pt x="43" y="9973"/>
                    <a:pt x="128" y="10058"/>
                  </a:cubicBezTo>
                  <a:lnTo>
                    <a:pt x="8504" y="14880"/>
                  </a:lnTo>
                  <a:lnTo>
                    <a:pt x="8588" y="14880"/>
                  </a:lnTo>
                  <a:cubicBezTo>
                    <a:pt x="8630" y="14880"/>
                    <a:pt x="8673" y="14880"/>
                    <a:pt x="8673" y="14838"/>
                  </a:cubicBezTo>
                  <a:cubicBezTo>
                    <a:pt x="8757" y="14796"/>
                    <a:pt x="8800" y="14711"/>
                    <a:pt x="8800" y="14669"/>
                  </a:cubicBezTo>
                  <a:lnTo>
                    <a:pt x="8800" y="5024"/>
                  </a:lnTo>
                  <a:cubicBezTo>
                    <a:pt x="8800" y="4939"/>
                    <a:pt x="8757" y="4855"/>
                    <a:pt x="8673" y="4812"/>
                  </a:cubicBezTo>
                  <a:lnTo>
                    <a:pt x="339" y="32"/>
                  </a:lnTo>
                  <a:cubicBezTo>
                    <a:pt x="318" y="11"/>
                    <a:pt x="276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5892650" y="91240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5886300" y="907375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30" y="10058"/>
                    <a:pt x="8673" y="10058"/>
                    <a:pt x="8715" y="10016"/>
                  </a:cubicBezTo>
                  <a:lnTo>
                    <a:pt x="17048" y="5193"/>
                  </a:lnTo>
                  <a:cubicBezTo>
                    <a:pt x="17218" y="5109"/>
                    <a:pt x="17218" y="4897"/>
                    <a:pt x="17048" y="4812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5887350" y="102687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5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97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212" y="14923"/>
                  </a:lnTo>
                  <a:cubicBezTo>
                    <a:pt x="254" y="14923"/>
                    <a:pt x="297" y="14923"/>
                    <a:pt x="339" y="14880"/>
                  </a:cubicBezTo>
                  <a:lnTo>
                    <a:pt x="8672" y="10058"/>
                  </a:lnTo>
                  <a:cubicBezTo>
                    <a:pt x="8757" y="10016"/>
                    <a:pt x="8799" y="9931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6095700" y="1027950"/>
              <a:ext cx="221050" cy="372000"/>
            </a:xfrm>
            <a:custGeom>
              <a:avLst/>
              <a:gdLst/>
              <a:ahLst/>
              <a:cxnLst/>
              <a:rect l="l" t="t" r="r" b="b"/>
              <a:pathLst>
                <a:path w="8842" h="14880" extrusionOk="0">
                  <a:moveTo>
                    <a:pt x="466" y="582"/>
                  </a:moveTo>
                  <a:lnTo>
                    <a:pt x="8376" y="5150"/>
                  </a:lnTo>
                  <a:lnTo>
                    <a:pt x="8376" y="14287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43" y="201"/>
                  </a:cubicBezTo>
                  <a:lnTo>
                    <a:pt x="43" y="9846"/>
                  </a:lnTo>
                  <a:cubicBezTo>
                    <a:pt x="43" y="9930"/>
                    <a:pt x="85" y="10015"/>
                    <a:pt x="128" y="10057"/>
                  </a:cubicBezTo>
                  <a:lnTo>
                    <a:pt x="8503" y="14880"/>
                  </a:lnTo>
                  <a:lnTo>
                    <a:pt x="8715" y="14880"/>
                  </a:lnTo>
                  <a:cubicBezTo>
                    <a:pt x="8799" y="14837"/>
                    <a:pt x="8842" y="14753"/>
                    <a:pt x="8842" y="14668"/>
                  </a:cubicBezTo>
                  <a:lnTo>
                    <a:pt x="8842" y="5023"/>
                  </a:lnTo>
                  <a:cubicBezTo>
                    <a:pt x="8799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5469633" y="1630751"/>
              <a:ext cx="221078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880"/>
                    <a:pt x="8673" y="14880"/>
                    <a:pt x="8715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5474925" y="18768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5468575" y="187185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2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101"/>
                  </a:lnTo>
                  <a:lnTo>
                    <a:pt x="8588" y="10101"/>
                  </a:lnTo>
                  <a:cubicBezTo>
                    <a:pt x="8631" y="10101"/>
                    <a:pt x="8673" y="10058"/>
                    <a:pt x="8715" y="10058"/>
                  </a:cubicBez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2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5679383" y="1622612"/>
              <a:ext cx="221075" cy="373075"/>
            </a:xfrm>
            <a:custGeom>
              <a:avLst/>
              <a:gdLst/>
              <a:ahLst/>
              <a:cxnLst/>
              <a:rect l="l" t="t" r="r" b="b"/>
              <a:pathLst>
                <a:path w="8843" h="14923" extrusionOk="0">
                  <a:moveTo>
                    <a:pt x="8419" y="582"/>
                  </a:moveTo>
                  <a:lnTo>
                    <a:pt x="8419" y="9719"/>
                  </a:lnTo>
                  <a:lnTo>
                    <a:pt x="466" y="14288"/>
                  </a:lnTo>
                  <a:lnTo>
                    <a:pt x="466" y="5150"/>
                  </a:lnTo>
                  <a:lnTo>
                    <a:pt x="8419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4"/>
                  </a:lnTo>
                  <a:cubicBezTo>
                    <a:pt x="86" y="4897"/>
                    <a:pt x="43" y="4939"/>
                    <a:pt x="1" y="5023"/>
                  </a:cubicBezTo>
                  <a:lnTo>
                    <a:pt x="1" y="14668"/>
                  </a:lnTo>
                  <a:cubicBezTo>
                    <a:pt x="1" y="14753"/>
                    <a:pt x="43" y="14837"/>
                    <a:pt x="128" y="14880"/>
                  </a:cubicBezTo>
                  <a:cubicBezTo>
                    <a:pt x="170" y="14880"/>
                    <a:pt x="212" y="14922"/>
                    <a:pt x="255" y="14922"/>
                  </a:cubicBezTo>
                  <a:cubicBezTo>
                    <a:pt x="297" y="14880"/>
                    <a:pt x="339" y="14880"/>
                    <a:pt x="339" y="14880"/>
                  </a:cubicBezTo>
                  <a:lnTo>
                    <a:pt x="8715" y="10057"/>
                  </a:lnTo>
                  <a:cubicBezTo>
                    <a:pt x="8800" y="10015"/>
                    <a:pt x="8842" y="9930"/>
                    <a:pt x="8842" y="9846"/>
                  </a:cubicBezTo>
                  <a:lnTo>
                    <a:pt x="8842" y="201"/>
                  </a:lnTo>
                  <a:cubicBezTo>
                    <a:pt x="8800" y="116"/>
                    <a:pt x="8757" y="74"/>
                    <a:pt x="8715" y="32"/>
                  </a:cubicBezTo>
                  <a:cubicBezTo>
                    <a:pt x="8673" y="11"/>
                    <a:pt x="8631" y="0"/>
                    <a:pt x="85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5887350" y="2112975"/>
              <a:ext cx="429400" cy="252525"/>
            </a:xfrm>
            <a:custGeom>
              <a:avLst/>
              <a:gdLst/>
              <a:ahLst/>
              <a:cxnLst/>
              <a:rect l="l" t="t" r="r" b="b"/>
              <a:pathLst>
                <a:path w="17176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85" y="4897"/>
                    <a:pt x="43" y="4982"/>
                    <a:pt x="43" y="5066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100"/>
                    <a:pt x="8673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5887350" y="19924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82" y="0"/>
                  </a:moveTo>
                  <a:cubicBezTo>
                    <a:pt x="8545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3"/>
                    <a:pt x="43" y="14838"/>
                    <a:pt x="127" y="14880"/>
                  </a:cubicBezTo>
                  <a:cubicBezTo>
                    <a:pt x="127" y="14880"/>
                    <a:pt x="170" y="14922"/>
                    <a:pt x="212" y="14922"/>
                  </a:cubicBezTo>
                  <a:cubicBezTo>
                    <a:pt x="254" y="14922"/>
                    <a:pt x="297" y="14880"/>
                    <a:pt x="339" y="14880"/>
                  </a:cubicBezTo>
                  <a:lnTo>
                    <a:pt x="8672" y="10058"/>
                  </a:lnTo>
                  <a:cubicBezTo>
                    <a:pt x="8757" y="10015"/>
                    <a:pt x="8799" y="9931"/>
                    <a:pt x="8799" y="9846"/>
                  </a:cubicBezTo>
                  <a:lnTo>
                    <a:pt x="8799" y="201"/>
                  </a:lnTo>
                  <a:cubicBezTo>
                    <a:pt x="8799" y="117"/>
                    <a:pt x="8757" y="74"/>
                    <a:pt x="8672" y="32"/>
                  </a:cubicBezTo>
                  <a:cubicBezTo>
                    <a:pt x="8651" y="11"/>
                    <a:pt x="8619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6095700" y="1992425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17"/>
                    <a:pt x="43" y="201"/>
                  </a:cubicBezTo>
                  <a:lnTo>
                    <a:pt x="43" y="9888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503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922"/>
                    <a:pt x="8673" y="14880"/>
                    <a:pt x="8715" y="14880"/>
                  </a:cubicBezTo>
                  <a:cubicBezTo>
                    <a:pt x="8799" y="14838"/>
                    <a:pt x="8842" y="14753"/>
                    <a:pt x="8842" y="14669"/>
                  </a:cubicBezTo>
                  <a:lnTo>
                    <a:pt x="8842" y="5024"/>
                  </a:lnTo>
                  <a:cubicBezTo>
                    <a:pt x="8799" y="4939"/>
                    <a:pt x="8757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5892650" y="18768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5886300" y="187185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2"/>
                    <a:pt x="8503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3" y="10101"/>
                  </a:lnTo>
                  <a:lnTo>
                    <a:pt x="8715" y="10101"/>
                  </a:lnTo>
                  <a:lnTo>
                    <a:pt x="17048" y="5236"/>
                  </a:lnTo>
                  <a:cubicBezTo>
                    <a:pt x="17218" y="5151"/>
                    <a:pt x="17218" y="4940"/>
                    <a:pt x="17048" y="4855"/>
                  </a:cubicBezTo>
                  <a:lnTo>
                    <a:pt x="8715" y="33"/>
                  </a:lnTo>
                  <a:cubicBezTo>
                    <a:pt x="8673" y="12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5468575" y="907375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4" y="10058"/>
                  </a:lnTo>
                  <a:lnTo>
                    <a:pt x="8588" y="10058"/>
                  </a:lnTo>
                  <a:cubicBezTo>
                    <a:pt x="8631" y="10058"/>
                    <a:pt x="8673" y="10058"/>
                    <a:pt x="8715" y="10016"/>
                  </a:cubicBezTo>
                  <a:lnTo>
                    <a:pt x="17049" y="5193"/>
                  </a:lnTo>
                  <a:cubicBezTo>
                    <a:pt x="17218" y="5109"/>
                    <a:pt x="17218" y="4897"/>
                    <a:pt x="17049" y="4812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5469625" y="786550"/>
              <a:ext cx="220000" cy="372275"/>
            </a:xfrm>
            <a:custGeom>
              <a:avLst/>
              <a:gdLst/>
              <a:ahLst/>
              <a:cxnLst/>
              <a:rect l="l" t="t" r="r" b="b"/>
              <a:pathLst>
                <a:path w="8800" h="14891" extrusionOk="0">
                  <a:moveTo>
                    <a:pt x="8376" y="593"/>
                  </a:moveTo>
                  <a:lnTo>
                    <a:pt x="8376" y="9730"/>
                  </a:lnTo>
                  <a:lnTo>
                    <a:pt x="466" y="14299"/>
                  </a:lnTo>
                  <a:lnTo>
                    <a:pt x="466" y="5161"/>
                  </a:lnTo>
                  <a:lnTo>
                    <a:pt x="8376" y="593"/>
                  </a:lnTo>
                  <a:close/>
                  <a:moveTo>
                    <a:pt x="8461" y="1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5"/>
                  </a:cubicBezTo>
                  <a:lnTo>
                    <a:pt x="1" y="14722"/>
                  </a:lnTo>
                  <a:cubicBezTo>
                    <a:pt x="1" y="14806"/>
                    <a:pt x="43" y="14849"/>
                    <a:pt x="128" y="14891"/>
                  </a:cubicBezTo>
                  <a:lnTo>
                    <a:pt x="339" y="14891"/>
                  </a:lnTo>
                  <a:lnTo>
                    <a:pt x="8673" y="10068"/>
                  </a:lnTo>
                  <a:cubicBezTo>
                    <a:pt x="8757" y="10026"/>
                    <a:pt x="8800" y="9942"/>
                    <a:pt x="8800" y="9857"/>
                  </a:cubicBezTo>
                  <a:lnTo>
                    <a:pt x="8800" y="212"/>
                  </a:lnTo>
                  <a:cubicBezTo>
                    <a:pt x="8800" y="128"/>
                    <a:pt x="8757" y="43"/>
                    <a:pt x="8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5677950" y="786550"/>
              <a:ext cx="221075" cy="372275"/>
            </a:xfrm>
            <a:custGeom>
              <a:avLst/>
              <a:gdLst/>
              <a:ahLst/>
              <a:cxnLst/>
              <a:rect l="l" t="t" r="r" b="b"/>
              <a:pathLst>
                <a:path w="8843" h="14891" extrusionOk="0">
                  <a:moveTo>
                    <a:pt x="466" y="593"/>
                  </a:moveTo>
                  <a:lnTo>
                    <a:pt x="8419" y="5161"/>
                  </a:lnTo>
                  <a:lnTo>
                    <a:pt x="8419" y="14299"/>
                  </a:lnTo>
                  <a:lnTo>
                    <a:pt x="466" y="9730"/>
                  </a:lnTo>
                  <a:lnTo>
                    <a:pt x="466" y="593"/>
                  </a:lnTo>
                  <a:close/>
                  <a:moveTo>
                    <a:pt x="128" y="1"/>
                  </a:moveTo>
                  <a:cubicBezTo>
                    <a:pt x="86" y="43"/>
                    <a:pt x="43" y="128"/>
                    <a:pt x="1" y="212"/>
                  </a:cubicBezTo>
                  <a:lnTo>
                    <a:pt x="1" y="9899"/>
                  </a:lnTo>
                  <a:cubicBezTo>
                    <a:pt x="1" y="9942"/>
                    <a:pt x="43" y="10026"/>
                    <a:pt x="128" y="10068"/>
                  </a:cubicBezTo>
                  <a:lnTo>
                    <a:pt x="8504" y="14891"/>
                  </a:lnTo>
                  <a:lnTo>
                    <a:pt x="8715" y="14891"/>
                  </a:lnTo>
                  <a:cubicBezTo>
                    <a:pt x="8757" y="14849"/>
                    <a:pt x="8800" y="14764"/>
                    <a:pt x="8842" y="14679"/>
                  </a:cubicBezTo>
                  <a:lnTo>
                    <a:pt x="8842" y="5035"/>
                  </a:lnTo>
                  <a:cubicBezTo>
                    <a:pt x="8842" y="4950"/>
                    <a:pt x="8800" y="4865"/>
                    <a:pt x="8715" y="4865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5474925" y="6712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5469625" y="666000"/>
              <a:ext cx="429400" cy="251725"/>
            </a:xfrm>
            <a:custGeom>
              <a:avLst/>
              <a:gdLst/>
              <a:ahLst/>
              <a:cxnLst/>
              <a:rect l="l" t="t" r="r" b="b"/>
              <a:pathLst>
                <a:path w="17176" h="10069" extrusionOk="0">
                  <a:moveTo>
                    <a:pt x="8588" y="466"/>
                  </a:moveTo>
                  <a:lnTo>
                    <a:pt x="16541" y="5034"/>
                  </a:lnTo>
                  <a:lnTo>
                    <a:pt x="8588" y="9603"/>
                  </a:lnTo>
                  <a:lnTo>
                    <a:pt x="678" y="5034"/>
                  </a:lnTo>
                  <a:lnTo>
                    <a:pt x="8588" y="466"/>
                  </a:lnTo>
                  <a:close/>
                  <a:moveTo>
                    <a:pt x="8504" y="0"/>
                  </a:moveTo>
                  <a:lnTo>
                    <a:pt x="128" y="4823"/>
                  </a:lnTo>
                  <a:cubicBezTo>
                    <a:pt x="86" y="4865"/>
                    <a:pt x="43" y="4950"/>
                    <a:pt x="1" y="5034"/>
                  </a:cubicBezTo>
                  <a:cubicBezTo>
                    <a:pt x="1" y="5119"/>
                    <a:pt x="43" y="5203"/>
                    <a:pt x="128" y="5246"/>
                  </a:cubicBezTo>
                  <a:lnTo>
                    <a:pt x="8504" y="10068"/>
                  </a:lnTo>
                  <a:lnTo>
                    <a:pt x="8715" y="10068"/>
                  </a:lnTo>
                  <a:lnTo>
                    <a:pt x="17091" y="5246"/>
                  </a:lnTo>
                  <a:cubicBezTo>
                    <a:pt x="17133" y="5203"/>
                    <a:pt x="17176" y="5119"/>
                    <a:pt x="17176" y="5034"/>
                  </a:cubicBezTo>
                  <a:cubicBezTo>
                    <a:pt x="17176" y="4950"/>
                    <a:pt x="17133" y="4865"/>
                    <a:pt x="17091" y="4823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6095700" y="1389625"/>
              <a:ext cx="221050" cy="614200"/>
            </a:xfrm>
            <a:custGeom>
              <a:avLst/>
              <a:gdLst/>
              <a:ahLst/>
              <a:cxnLst/>
              <a:rect l="l" t="t" r="r" b="b"/>
              <a:pathLst>
                <a:path w="8842" h="24568" extrusionOk="0">
                  <a:moveTo>
                    <a:pt x="8376" y="582"/>
                  </a:moveTo>
                  <a:lnTo>
                    <a:pt x="8376" y="19364"/>
                  </a:lnTo>
                  <a:lnTo>
                    <a:pt x="466" y="23933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8" y="4854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24313"/>
                  </a:lnTo>
                  <a:cubicBezTo>
                    <a:pt x="1" y="24398"/>
                    <a:pt x="43" y="24482"/>
                    <a:pt x="128" y="24525"/>
                  </a:cubicBezTo>
                  <a:cubicBezTo>
                    <a:pt x="170" y="24525"/>
                    <a:pt x="212" y="24567"/>
                    <a:pt x="254" y="24567"/>
                  </a:cubicBezTo>
                  <a:cubicBezTo>
                    <a:pt x="297" y="24567"/>
                    <a:pt x="339" y="24525"/>
                    <a:pt x="381" y="24525"/>
                  </a:cubicBezTo>
                  <a:lnTo>
                    <a:pt x="8715" y="19702"/>
                  </a:lnTo>
                  <a:cubicBezTo>
                    <a:pt x="8799" y="19660"/>
                    <a:pt x="8842" y="19575"/>
                    <a:pt x="8842" y="19491"/>
                  </a:cubicBezTo>
                  <a:lnTo>
                    <a:pt x="8842" y="201"/>
                  </a:lnTo>
                  <a:cubicBezTo>
                    <a:pt x="8842" y="117"/>
                    <a:pt x="8799" y="74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6102050" y="12740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76" y="9646"/>
                  </a:lnTo>
                  <a:lnTo>
                    <a:pt x="1" y="4823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6095700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8" y="5024"/>
                  </a:lnTo>
                  <a:lnTo>
                    <a:pt x="8630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4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5886300" y="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058"/>
                    <a:pt x="8673" y="10058"/>
                    <a:pt x="8715" y="10058"/>
                  </a:cubicBez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6095700" y="0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14711"/>
                  </a:lnTo>
                  <a:cubicBezTo>
                    <a:pt x="43" y="14796"/>
                    <a:pt x="85" y="14880"/>
                    <a:pt x="128" y="14923"/>
                  </a:cubicBezTo>
                  <a:lnTo>
                    <a:pt x="254" y="14923"/>
                  </a:lnTo>
                  <a:cubicBezTo>
                    <a:pt x="297" y="14880"/>
                    <a:pt x="339" y="14880"/>
                    <a:pt x="381" y="14880"/>
                  </a:cubicBezTo>
                  <a:lnTo>
                    <a:pt x="8715" y="10058"/>
                  </a:lnTo>
                  <a:cubicBezTo>
                    <a:pt x="8799" y="10016"/>
                    <a:pt x="8842" y="9931"/>
                    <a:pt x="8842" y="9846"/>
                  </a:cubicBezTo>
                  <a:lnTo>
                    <a:pt x="8842" y="202"/>
                  </a:lnTo>
                  <a:cubicBezTo>
                    <a:pt x="8799" y="117"/>
                    <a:pt x="8757" y="75"/>
                    <a:pt x="8715" y="32"/>
                  </a:cubicBez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5887350" y="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3" y="75"/>
                    <a:pt x="0" y="117"/>
                    <a:pt x="0" y="202"/>
                  </a:cubicBezTo>
                  <a:lnTo>
                    <a:pt x="0" y="9889"/>
                  </a:lnTo>
                  <a:cubicBezTo>
                    <a:pt x="0" y="9973"/>
                    <a:pt x="43" y="10016"/>
                    <a:pt x="127" y="10058"/>
                  </a:cubicBezTo>
                  <a:lnTo>
                    <a:pt x="8461" y="14923"/>
                  </a:lnTo>
                  <a:lnTo>
                    <a:pt x="8588" y="14923"/>
                  </a:lnTo>
                  <a:cubicBezTo>
                    <a:pt x="8630" y="14880"/>
                    <a:pt x="8672" y="14880"/>
                    <a:pt x="8672" y="14880"/>
                  </a:cubicBez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5892650" y="2461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5887350" y="241125"/>
              <a:ext cx="428350" cy="252500"/>
            </a:xfrm>
            <a:custGeom>
              <a:avLst/>
              <a:gdLst/>
              <a:ahLst/>
              <a:cxnLst/>
              <a:rect l="l" t="t" r="r" b="b"/>
              <a:pathLst>
                <a:path w="17134" h="10100" extrusionOk="0">
                  <a:moveTo>
                    <a:pt x="8546" y="455"/>
                  </a:moveTo>
                  <a:lnTo>
                    <a:pt x="16499" y="5024"/>
                  </a:lnTo>
                  <a:lnTo>
                    <a:pt x="8546" y="9592"/>
                  </a:lnTo>
                  <a:lnTo>
                    <a:pt x="635" y="5024"/>
                  </a:lnTo>
                  <a:lnTo>
                    <a:pt x="8546" y="455"/>
                  </a:lnTo>
                  <a:close/>
                  <a:moveTo>
                    <a:pt x="8551" y="0"/>
                  </a:moveTo>
                  <a:cubicBezTo>
                    <a:pt x="8514" y="0"/>
                    <a:pt x="8482" y="11"/>
                    <a:pt x="8461" y="32"/>
                  </a:cubicBezTo>
                  <a:lnTo>
                    <a:pt x="86" y="4855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86" y="5235"/>
                  </a:cubicBezTo>
                  <a:lnTo>
                    <a:pt x="8461" y="10058"/>
                  </a:lnTo>
                  <a:cubicBezTo>
                    <a:pt x="8461" y="10058"/>
                    <a:pt x="8504" y="10100"/>
                    <a:pt x="8546" y="10100"/>
                  </a:cubicBezTo>
                  <a:cubicBezTo>
                    <a:pt x="8588" y="10100"/>
                    <a:pt x="8631" y="10058"/>
                    <a:pt x="8673" y="10058"/>
                  </a:cubicBezTo>
                  <a:lnTo>
                    <a:pt x="17006" y="5235"/>
                  </a:lnTo>
                  <a:cubicBezTo>
                    <a:pt x="17091" y="5193"/>
                    <a:pt x="17133" y="5108"/>
                    <a:pt x="17133" y="5024"/>
                  </a:cubicBezTo>
                  <a:cubicBezTo>
                    <a:pt x="17133" y="4939"/>
                    <a:pt x="17091" y="4897"/>
                    <a:pt x="17006" y="4855"/>
                  </a:cubicBezTo>
                  <a:lnTo>
                    <a:pt x="8673" y="32"/>
                  </a:lnTo>
                  <a:cubicBezTo>
                    <a:pt x="8631" y="11"/>
                    <a:pt x="8588" y="0"/>
                    <a:pt x="8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6310375" y="430150"/>
              <a:ext cx="209425" cy="241150"/>
            </a:xfrm>
            <a:custGeom>
              <a:avLst/>
              <a:gdLst/>
              <a:ahLst/>
              <a:cxnLst/>
              <a:rect l="l" t="t" r="r" b="b"/>
              <a:pathLst>
                <a:path w="8377" h="9646" extrusionOk="0">
                  <a:moveTo>
                    <a:pt x="1" y="1"/>
                  </a:moveTo>
                  <a:lnTo>
                    <a:pt x="1" y="9646"/>
                  </a:lnTo>
                  <a:lnTo>
                    <a:pt x="8376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6304025" y="424075"/>
              <a:ext cx="221050" cy="252525"/>
            </a:xfrm>
            <a:custGeom>
              <a:avLst/>
              <a:gdLst/>
              <a:ahLst/>
              <a:cxnLst/>
              <a:rect l="l" t="t" r="r" b="b"/>
              <a:pathLst>
                <a:path w="8842" h="10101" extrusionOk="0">
                  <a:moveTo>
                    <a:pt x="465" y="625"/>
                  </a:moveTo>
                  <a:lnTo>
                    <a:pt x="8164" y="5066"/>
                  </a:lnTo>
                  <a:lnTo>
                    <a:pt x="465" y="9508"/>
                  </a:lnTo>
                  <a:lnTo>
                    <a:pt x="465" y="625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2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2" y="10058"/>
                    <a:pt x="127" y="10100"/>
                  </a:cubicBezTo>
                  <a:lnTo>
                    <a:pt x="339" y="10100"/>
                  </a:lnTo>
                  <a:lnTo>
                    <a:pt x="8714" y="5235"/>
                  </a:lnTo>
                  <a:cubicBezTo>
                    <a:pt x="8841" y="5151"/>
                    <a:pt x="8841" y="4939"/>
                    <a:pt x="8714" y="4855"/>
                  </a:cubicBezTo>
                  <a:lnTo>
                    <a:pt x="339" y="32"/>
                  </a:lnTo>
                  <a:cubicBezTo>
                    <a:pt x="296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6310375" y="16357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16709" y="4822"/>
                  </a:moveTo>
                  <a:lnTo>
                    <a:pt x="8334" y="9645"/>
                  </a:lnTo>
                  <a:lnTo>
                    <a:pt x="0" y="4822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519775" y="12740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0" y="4823"/>
                  </a:moveTo>
                  <a:lnTo>
                    <a:pt x="8376" y="1"/>
                  </a:lnTo>
                  <a:lnTo>
                    <a:pt x="16710" y="4823"/>
                  </a:lnTo>
                  <a:lnTo>
                    <a:pt x="8376" y="96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6512375" y="1269050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60" y="5151"/>
                    <a:pt x="17260" y="4940"/>
                    <a:pt x="17091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7145850" y="28149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" y="4823"/>
                  </a:moveTo>
                  <a:lnTo>
                    <a:pt x="8334" y="1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7139500" y="3051025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5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058"/>
                    <a:pt x="8588" y="10058"/>
                    <a:pt x="8630" y="10100"/>
                  </a:cubicBezTo>
                  <a:cubicBezTo>
                    <a:pt x="8672" y="10100"/>
                    <a:pt x="8715" y="10058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6728100" y="2814925"/>
              <a:ext cx="417775" cy="482275"/>
            </a:xfrm>
            <a:custGeom>
              <a:avLst/>
              <a:gdLst/>
              <a:ahLst/>
              <a:cxnLst/>
              <a:rect l="l" t="t" r="r" b="b"/>
              <a:pathLst>
                <a:path w="16711" h="19291" extrusionOk="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6722825" y="2809900"/>
              <a:ext cx="429375" cy="493650"/>
            </a:xfrm>
            <a:custGeom>
              <a:avLst/>
              <a:gdLst/>
              <a:ahLst/>
              <a:cxnLst/>
              <a:rect l="l" t="t" r="r" b="b"/>
              <a:pathLst>
                <a:path w="17175" h="19746" extrusionOk="0">
                  <a:moveTo>
                    <a:pt x="8587" y="455"/>
                  </a:moveTo>
                  <a:lnTo>
                    <a:pt x="16752" y="5151"/>
                  </a:lnTo>
                  <a:lnTo>
                    <a:pt x="16752" y="14542"/>
                  </a:lnTo>
                  <a:lnTo>
                    <a:pt x="8587" y="19238"/>
                  </a:lnTo>
                  <a:lnTo>
                    <a:pt x="465" y="14542"/>
                  </a:lnTo>
                  <a:lnTo>
                    <a:pt x="465" y="5151"/>
                  </a:lnTo>
                  <a:lnTo>
                    <a:pt x="8587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7" y="4855"/>
                  </a:lnTo>
                  <a:cubicBezTo>
                    <a:pt x="42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2" y="14838"/>
                    <a:pt x="127" y="14880"/>
                  </a:cubicBezTo>
                  <a:lnTo>
                    <a:pt x="8503" y="19703"/>
                  </a:lnTo>
                  <a:cubicBezTo>
                    <a:pt x="8503" y="19703"/>
                    <a:pt x="8545" y="19703"/>
                    <a:pt x="8587" y="19745"/>
                  </a:cubicBezTo>
                  <a:cubicBezTo>
                    <a:pt x="8630" y="19745"/>
                    <a:pt x="8672" y="19703"/>
                    <a:pt x="8714" y="19703"/>
                  </a:cubicBezTo>
                  <a:lnTo>
                    <a:pt x="17048" y="14880"/>
                  </a:lnTo>
                  <a:cubicBezTo>
                    <a:pt x="17132" y="14838"/>
                    <a:pt x="17175" y="14754"/>
                    <a:pt x="17175" y="14669"/>
                  </a:cubicBezTo>
                  <a:lnTo>
                    <a:pt x="17175" y="5024"/>
                  </a:lnTo>
                  <a:cubicBezTo>
                    <a:pt x="17175" y="4939"/>
                    <a:pt x="17132" y="4897"/>
                    <a:pt x="17048" y="4855"/>
                  </a:cubicBezTo>
                  <a:lnTo>
                    <a:pt x="8714" y="32"/>
                  </a:lnTo>
                  <a:cubicBezTo>
                    <a:pt x="8672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6722825" y="2327675"/>
              <a:ext cx="429375" cy="492575"/>
            </a:xfrm>
            <a:custGeom>
              <a:avLst/>
              <a:gdLst/>
              <a:ahLst/>
              <a:cxnLst/>
              <a:rect l="l" t="t" r="r" b="b"/>
              <a:pathLst>
                <a:path w="17175" h="19703" extrusionOk="0">
                  <a:moveTo>
                    <a:pt x="8587" y="455"/>
                  </a:moveTo>
                  <a:lnTo>
                    <a:pt x="16752" y="5150"/>
                  </a:lnTo>
                  <a:lnTo>
                    <a:pt x="16752" y="14541"/>
                  </a:lnTo>
                  <a:lnTo>
                    <a:pt x="8587" y="19237"/>
                  </a:lnTo>
                  <a:lnTo>
                    <a:pt x="465" y="14541"/>
                  </a:lnTo>
                  <a:lnTo>
                    <a:pt x="465" y="5150"/>
                  </a:lnTo>
                  <a:lnTo>
                    <a:pt x="8587" y="455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127" y="14880"/>
                  </a:cubicBezTo>
                  <a:lnTo>
                    <a:pt x="8503" y="19702"/>
                  </a:lnTo>
                  <a:lnTo>
                    <a:pt x="8714" y="19702"/>
                  </a:lnTo>
                  <a:lnTo>
                    <a:pt x="17048" y="14880"/>
                  </a:lnTo>
                  <a:cubicBezTo>
                    <a:pt x="17132" y="14837"/>
                    <a:pt x="17175" y="14753"/>
                    <a:pt x="17175" y="14668"/>
                  </a:cubicBezTo>
                  <a:lnTo>
                    <a:pt x="17175" y="5023"/>
                  </a:lnTo>
                  <a:cubicBezTo>
                    <a:pt x="17175" y="4939"/>
                    <a:pt x="17132" y="4854"/>
                    <a:pt x="17048" y="4854"/>
                  </a:cubicBezTo>
                  <a:lnTo>
                    <a:pt x="8714" y="32"/>
                  </a:ln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7145850" y="3116325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7140550" y="3111050"/>
              <a:ext cx="429400" cy="492825"/>
            </a:xfrm>
            <a:custGeom>
              <a:avLst/>
              <a:gdLst/>
              <a:ahLst/>
              <a:cxnLst/>
              <a:rect l="l" t="t" r="r" b="b"/>
              <a:pathLst>
                <a:path w="17176" h="19713" extrusionOk="0">
                  <a:moveTo>
                    <a:pt x="8588" y="466"/>
                  </a:moveTo>
                  <a:lnTo>
                    <a:pt x="16710" y="5161"/>
                  </a:lnTo>
                  <a:lnTo>
                    <a:pt x="16710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588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4"/>
                  </a:cubicBezTo>
                  <a:lnTo>
                    <a:pt x="1" y="14679"/>
                  </a:lnTo>
                  <a:cubicBezTo>
                    <a:pt x="1" y="14764"/>
                    <a:pt x="43" y="14848"/>
                    <a:pt x="128" y="14890"/>
                  </a:cubicBezTo>
                  <a:lnTo>
                    <a:pt x="8503" y="19713"/>
                  </a:lnTo>
                  <a:lnTo>
                    <a:pt x="8715" y="19713"/>
                  </a:lnTo>
                  <a:lnTo>
                    <a:pt x="17048" y="14890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6519775" y="26943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6512375" y="2689350"/>
              <a:ext cx="431500" cy="251450"/>
            </a:xfrm>
            <a:custGeom>
              <a:avLst/>
              <a:gdLst/>
              <a:ahLst/>
              <a:cxnLst/>
              <a:rect l="l" t="t" r="r" b="b"/>
              <a:pathLst>
                <a:path w="17260" h="10058" extrusionOk="0">
                  <a:moveTo>
                    <a:pt x="8630" y="455"/>
                  </a:moveTo>
                  <a:lnTo>
                    <a:pt x="16541" y="5024"/>
                  </a:lnTo>
                  <a:lnTo>
                    <a:pt x="8630" y="9592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6" y="32"/>
                  </a:cubicBezTo>
                  <a:lnTo>
                    <a:pt x="170" y="4854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5"/>
                  </a:lnTo>
                  <a:cubicBezTo>
                    <a:pt x="17260" y="5151"/>
                    <a:pt x="17260" y="4939"/>
                    <a:pt x="17091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6519775" y="24532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6513425" y="2448225"/>
              <a:ext cx="429400" cy="251450"/>
            </a:xfrm>
            <a:custGeom>
              <a:avLst/>
              <a:gdLst/>
              <a:ahLst/>
              <a:cxnLst/>
              <a:rect l="l" t="t" r="r" b="b"/>
              <a:pathLst>
                <a:path w="17176" h="10058" extrusionOk="0">
                  <a:moveTo>
                    <a:pt x="8588" y="455"/>
                  </a:moveTo>
                  <a:lnTo>
                    <a:pt x="16499" y="5024"/>
                  </a:lnTo>
                  <a:lnTo>
                    <a:pt x="8588" y="9592"/>
                  </a:lnTo>
                  <a:lnTo>
                    <a:pt x="635" y="5024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12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128" y="5235"/>
                  </a:cubicBezTo>
                  <a:lnTo>
                    <a:pt x="8461" y="10058"/>
                  </a:lnTo>
                  <a:lnTo>
                    <a:pt x="8715" y="10058"/>
                  </a:lnTo>
                  <a:lnTo>
                    <a:pt x="17049" y="5235"/>
                  </a:lnTo>
                  <a:cubicBezTo>
                    <a:pt x="17133" y="5193"/>
                    <a:pt x="17175" y="5108"/>
                    <a:pt x="17175" y="5024"/>
                  </a:cubicBezTo>
                  <a:cubicBezTo>
                    <a:pt x="17175" y="4939"/>
                    <a:pt x="17133" y="4855"/>
                    <a:pt x="17049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6722825" y="244822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8377" y="582"/>
                  </a:moveTo>
                  <a:lnTo>
                    <a:pt x="8377" y="9719"/>
                  </a:lnTo>
                  <a:lnTo>
                    <a:pt x="424" y="14288"/>
                  </a:lnTo>
                  <a:lnTo>
                    <a:pt x="424" y="5151"/>
                  </a:lnTo>
                  <a:lnTo>
                    <a:pt x="8377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669"/>
                  </a:lnTo>
                  <a:cubicBezTo>
                    <a:pt x="1" y="14796"/>
                    <a:pt x="85" y="14880"/>
                    <a:pt x="212" y="14880"/>
                  </a:cubicBezTo>
                  <a:lnTo>
                    <a:pt x="339" y="14880"/>
                  </a:lnTo>
                  <a:lnTo>
                    <a:pt x="8715" y="10058"/>
                  </a:lnTo>
                  <a:cubicBezTo>
                    <a:pt x="8757" y="10015"/>
                    <a:pt x="8800" y="9931"/>
                    <a:pt x="8800" y="9846"/>
                  </a:cubicBezTo>
                  <a:lnTo>
                    <a:pt x="8800" y="201"/>
                  </a:lnTo>
                  <a:cubicBezTo>
                    <a:pt x="8800" y="117"/>
                    <a:pt x="8757" y="32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6513425" y="244822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4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8" y="32"/>
                  </a:cubicBezTo>
                  <a:cubicBezTo>
                    <a:pt x="43" y="32"/>
                    <a:pt x="1" y="117"/>
                    <a:pt x="1" y="201"/>
                  </a:cubicBezTo>
                  <a:lnTo>
                    <a:pt x="1" y="9846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461" y="14880"/>
                  </a:lnTo>
                  <a:lnTo>
                    <a:pt x="8673" y="14880"/>
                  </a:ln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55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7145850" y="257380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7139500" y="2568775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3"/>
                  </a:cubicBezTo>
                  <a:lnTo>
                    <a:pt x="170" y="4855"/>
                  </a:lnTo>
                  <a:cubicBezTo>
                    <a:pt x="0" y="4940"/>
                    <a:pt x="0" y="5151"/>
                    <a:pt x="170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090" y="5236"/>
                  </a:lnTo>
                  <a:cubicBezTo>
                    <a:pt x="17260" y="5151"/>
                    <a:pt x="17260" y="4940"/>
                    <a:pt x="17090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7348900" y="2327675"/>
              <a:ext cx="219975" cy="372000"/>
            </a:xfrm>
            <a:custGeom>
              <a:avLst/>
              <a:gdLst/>
              <a:ahLst/>
              <a:cxnLst/>
              <a:rect l="l" t="t" r="r" b="b"/>
              <a:pathLst>
                <a:path w="8799" h="14880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23" y="14288"/>
                  </a:lnTo>
                  <a:lnTo>
                    <a:pt x="423" y="5150"/>
                  </a:lnTo>
                  <a:lnTo>
                    <a:pt x="8376" y="582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85" y="14880"/>
                  </a:cubicBezTo>
                  <a:lnTo>
                    <a:pt x="338" y="14880"/>
                  </a:lnTo>
                  <a:lnTo>
                    <a:pt x="8672" y="10057"/>
                  </a:lnTo>
                  <a:cubicBezTo>
                    <a:pt x="8757" y="10015"/>
                    <a:pt x="8799" y="9930"/>
                    <a:pt x="8799" y="9888"/>
                  </a:cubicBezTo>
                  <a:lnTo>
                    <a:pt x="8799" y="201"/>
                  </a:lnTo>
                  <a:cubicBezTo>
                    <a:pt x="8799" y="116"/>
                    <a:pt x="8757" y="32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7140550" y="2327675"/>
              <a:ext cx="220000" cy="372000"/>
            </a:xfrm>
            <a:custGeom>
              <a:avLst/>
              <a:gdLst/>
              <a:ahLst/>
              <a:cxnLst/>
              <a:rect l="l" t="t" r="r" b="b"/>
              <a:pathLst>
                <a:path w="8800" h="14880" extrusionOk="0">
                  <a:moveTo>
                    <a:pt x="424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7" y="10057"/>
                  </a:cubicBezTo>
                  <a:lnTo>
                    <a:pt x="8461" y="14880"/>
                  </a:lnTo>
                  <a:lnTo>
                    <a:pt x="8672" y="14880"/>
                  </a:lnTo>
                  <a:cubicBezTo>
                    <a:pt x="8757" y="14837"/>
                    <a:pt x="8799" y="14753"/>
                    <a:pt x="8799" y="14668"/>
                  </a:cubicBezTo>
                  <a:lnTo>
                    <a:pt x="8799" y="5023"/>
                  </a:lnTo>
                  <a:cubicBezTo>
                    <a:pt x="8799" y="4939"/>
                    <a:pt x="8757" y="4854"/>
                    <a:pt x="8672" y="4854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7767675" y="172380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625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66" y="9762"/>
                  </a:lnTo>
                  <a:lnTo>
                    <a:pt x="466" y="625"/>
                  </a:lnTo>
                  <a:close/>
                  <a:moveTo>
                    <a:pt x="249" y="1"/>
                  </a:moveTo>
                  <a:cubicBezTo>
                    <a:pt x="212" y="1"/>
                    <a:pt x="170" y="11"/>
                    <a:pt x="127" y="32"/>
                  </a:cubicBezTo>
                  <a:cubicBezTo>
                    <a:pt x="43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3" y="10058"/>
                    <a:pt x="127" y="10100"/>
                  </a:cubicBezTo>
                  <a:lnTo>
                    <a:pt x="8503" y="14923"/>
                  </a:lnTo>
                  <a:lnTo>
                    <a:pt x="8715" y="14923"/>
                  </a:lnTo>
                  <a:cubicBezTo>
                    <a:pt x="8757" y="14880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2"/>
                    <a:pt x="8757" y="4897"/>
                    <a:pt x="8715" y="4855"/>
                  </a:cubicBezTo>
                  <a:lnTo>
                    <a:pt x="339" y="32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563575" y="16093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0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557225" y="1603250"/>
              <a:ext cx="431500" cy="252500"/>
            </a:xfrm>
            <a:custGeom>
              <a:avLst/>
              <a:gdLst/>
              <a:ahLst/>
              <a:cxnLst/>
              <a:rect l="l" t="t" r="r" b="b"/>
              <a:pathLst>
                <a:path w="17260" h="10100" extrusionOk="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19" y="5066"/>
                  </a:lnTo>
                  <a:lnTo>
                    <a:pt x="8630" y="497"/>
                  </a:lnTo>
                  <a:close/>
                  <a:moveTo>
                    <a:pt x="8667" y="0"/>
                  </a:moveTo>
                  <a:cubicBezTo>
                    <a:pt x="8630" y="0"/>
                    <a:pt x="8587" y="11"/>
                    <a:pt x="8545" y="32"/>
                  </a:cubicBezTo>
                  <a:lnTo>
                    <a:pt x="169" y="4854"/>
                  </a:lnTo>
                  <a:cubicBezTo>
                    <a:pt x="0" y="4939"/>
                    <a:pt x="0" y="5151"/>
                    <a:pt x="169" y="5235"/>
                  </a:cubicBezTo>
                  <a:lnTo>
                    <a:pt x="8545" y="10058"/>
                  </a:lnTo>
                  <a:cubicBezTo>
                    <a:pt x="8545" y="10100"/>
                    <a:pt x="8587" y="10100"/>
                    <a:pt x="8630" y="10100"/>
                  </a:cubicBezTo>
                  <a:cubicBezTo>
                    <a:pt x="8672" y="10100"/>
                    <a:pt x="8714" y="10100"/>
                    <a:pt x="8757" y="10058"/>
                  </a:cubicBezTo>
                  <a:lnTo>
                    <a:pt x="17132" y="5235"/>
                  </a:lnTo>
                  <a:cubicBezTo>
                    <a:pt x="17259" y="5151"/>
                    <a:pt x="17259" y="4939"/>
                    <a:pt x="17132" y="4854"/>
                  </a:cubicBezTo>
                  <a:lnTo>
                    <a:pt x="8757" y="32"/>
                  </a:lnTo>
                  <a:cubicBezTo>
                    <a:pt x="8736" y="11"/>
                    <a:pt x="8704" y="0"/>
                    <a:pt x="8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7558275" y="172380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5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53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339" y="14923"/>
                  </a:lnTo>
                  <a:lnTo>
                    <a:pt x="8672" y="10100"/>
                  </a:lnTo>
                  <a:cubicBezTo>
                    <a:pt x="8757" y="10058"/>
                    <a:pt x="8799" y="9973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140550" y="1362125"/>
              <a:ext cx="429400" cy="252500"/>
            </a:xfrm>
            <a:custGeom>
              <a:avLst/>
              <a:gdLst/>
              <a:ahLst/>
              <a:cxnLst/>
              <a:rect l="l" t="t" r="r" b="b"/>
              <a:pathLst>
                <a:path w="17176" h="10100" extrusionOk="0">
                  <a:moveTo>
                    <a:pt x="8588" y="497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8" y="5066"/>
                  </a:lnTo>
                  <a:lnTo>
                    <a:pt x="8588" y="497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81"/>
                    <a:pt x="1" y="5066"/>
                  </a:cubicBezTo>
                  <a:cubicBezTo>
                    <a:pt x="1" y="5151"/>
                    <a:pt x="43" y="5193"/>
                    <a:pt x="128" y="5235"/>
                  </a:cubicBezTo>
                  <a:lnTo>
                    <a:pt x="8503" y="10058"/>
                  </a:lnTo>
                  <a:cubicBezTo>
                    <a:pt x="8503" y="10100"/>
                    <a:pt x="8546" y="10100"/>
                    <a:pt x="8588" y="10100"/>
                  </a:cubicBezTo>
                  <a:cubicBezTo>
                    <a:pt x="8630" y="10100"/>
                    <a:pt x="8673" y="10100"/>
                    <a:pt x="8715" y="10058"/>
                  </a:cubicBezTo>
                  <a:lnTo>
                    <a:pt x="17048" y="5235"/>
                  </a:lnTo>
                  <a:cubicBezTo>
                    <a:pt x="17133" y="5193"/>
                    <a:pt x="17175" y="5151"/>
                    <a:pt x="17175" y="5066"/>
                  </a:cubicBezTo>
                  <a:cubicBezTo>
                    <a:pt x="17175" y="4981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348900" y="1362125"/>
              <a:ext cx="219975" cy="373075"/>
            </a:xfrm>
            <a:custGeom>
              <a:avLst/>
              <a:gdLst/>
              <a:ahLst/>
              <a:cxnLst/>
              <a:rect l="l" t="t" r="r" b="b"/>
              <a:pathLst>
                <a:path w="8799" h="14923" extrusionOk="0">
                  <a:moveTo>
                    <a:pt x="8376" y="624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4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5"/>
                  </a:lnTo>
                  <a:cubicBezTo>
                    <a:pt x="42" y="4897"/>
                    <a:pt x="0" y="4981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2" y="14838"/>
                    <a:pt x="85" y="14880"/>
                  </a:cubicBezTo>
                  <a:cubicBezTo>
                    <a:pt x="127" y="14922"/>
                    <a:pt x="169" y="14922"/>
                    <a:pt x="212" y="14922"/>
                  </a:cubicBezTo>
                  <a:cubicBezTo>
                    <a:pt x="254" y="14922"/>
                    <a:pt x="296" y="14922"/>
                    <a:pt x="338" y="14880"/>
                  </a:cubicBezTo>
                  <a:lnTo>
                    <a:pt x="8672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140550" y="13621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24" y="624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7" y="10058"/>
                  </a:cubicBezTo>
                  <a:lnTo>
                    <a:pt x="8461" y="14880"/>
                  </a:lnTo>
                  <a:cubicBezTo>
                    <a:pt x="8503" y="14922"/>
                    <a:pt x="8546" y="14922"/>
                    <a:pt x="8588" y="14922"/>
                  </a:cubicBezTo>
                  <a:cubicBezTo>
                    <a:pt x="8630" y="14922"/>
                    <a:pt x="8630" y="14922"/>
                    <a:pt x="8672" y="14880"/>
                  </a:cubicBezTo>
                  <a:cubicBezTo>
                    <a:pt x="8757" y="14838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1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7145850" y="16093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1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 flipH="1">
              <a:off x="7139500" y="1603250"/>
              <a:ext cx="431500" cy="252500"/>
            </a:xfrm>
            <a:custGeom>
              <a:avLst/>
              <a:gdLst/>
              <a:ahLst/>
              <a:cxnLst/>
              <a:rect l="l" t="t" r="r" b="b"/>
              <a:pathLst>
                <a:path w="17260" h="10100" extrusionOk="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7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5" y="32"/>
                  </a:cubicBezTo>
                  <a:lnTo>
                    <a:pt x="170" y="4854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100"/>
                    <a:pt x="8588" y="10100"/>
                    <a:pt x="8630" y="10100"/>
                  </a:cubicBezTo>
                  <a:cubicBezTo>
                    <a:pt x="8672" y="10100"/>
                    <a:pt x="8715" y="10100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 flipH="1">
              <a:off x="7557225" y="2568775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6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3"/>
                  </a:cubicBezTo>
                  <a:lnTo>
                    <a:pt x="169" y="4855"/>
                  </a:lnTo>
                  <a:cubicBezTo>
                    <a:pt x="0" y="4940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940"/>
                    <a:pt x="17132" y="4855"/>
                  </a:cubicBezTo>
                  <a:lnTo>
                    <a:pt x="8757" y="33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 flipH="1">
              <a:off x="7766625" y="2568775"/>
              <a:ext cx="221050" cy="372025"/>
            </a:xfrm>
            <a:custGeom>
              <a:avLst/>
              <a:gdLst/>
              <a:ahLst/>
              <a:cxnLst/>
              <a:rect l="l" t="t" r="r" b="b"/>
              <a:pathLst>
                <a:path w="8842" h="14881" extrusionOk="0">
                  <a:moveTo>
                    <a:pt x="8376" y="583"/>
                  </a:moveTo>
                  <a:lnTo>
                    <a:pt x="8376" y="9720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3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3"/>
                  </a:cubicBezTo>
                  <a:lnTo>
                    <a:pt x="127" y="4855"/>
                  </a:lnTo>
                  <a:cubicBezTo>
                    <a:pt x="43" y="4897"/>
                    <a:pt x="0" y="4940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3" y="14838"/>
                    <a:pt x="127" y="14881"/>
                  </a:cubicBezTo>
                  <a:lnTo>
                    <a:pt x="381" y="14881"/>
                  </a:lnTo>
                  <a:lnTo>
                    <a:pt x="8715" y="10058"/>
                  </a:lnTo>
                  <a:cubicBezTo>
                    <a:pt x="8799" y="10016"/>
                    <a:pt x="8842" y="9931"/>
                    <a:pt x="8842" y="9847"/>
                  </a:cubicBezTo>
                  <a:lnTo>
                    <a:pt x="8842" y="202"/>
                  </a:lnTo>
                  <a:cubicBezTo>
                    <a:pt x="8842" y="117"/>
                    <a:pt x="8799" y="33"/>
                    <a:pt x="8715" y="33"/>
                  </a:cubicBez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 flipH="1">
              <a:off x="7558275" y="256877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3" y="583"/>
                  </a:moveTo>
                  <a:lnTo>
                    <a:pt x="8376" y="5151"/>
                  </a:lnTo>
                  <a:lnTo>
                    <a:pt x="8376" y="14331"/>
                  </a:lnTo>
                  <a:lnTo>
                    <a:pt x="423" y="9762"/>
                  </a:lnTo>
                  <a:lnTo>
                    <a:pt x="423" y="583"/>
                  </a:lnTo>
                  <a:close/>
                  <a:moveTo>
                    <a:pt x="249" y="1"/>
                  </a:moveTo>
                  <a:cubicBezTo>
                    <a:pt x="212" y="1"/>
                    <a:pt x="169" y="11"/>
                    <a:pt x="127" y="33"/>
                  </a:cubicBezTo>
                  <a:cubicBezTo>
                    <a:pt x="43" y="75"/>
                    <a:pt x="0" y="160"/>
                    <a:pt x="0" y="244"/>
                  </a:cubicBezTo>
                  <a:lnTo>
                    <a:pt x="0" y="9847"/>
                  </a:lnTo>
                  <a:cubicBezTo>
                    <a:pt x="0" y="9931"/>
                    <a:pt x="43" y="10016"/>
                    <a:pt x="127" y="10058"/>
                  </a:cubicBezTo>
                  <a:lnTo>
                    <a:pt x="8461" y="14881"/>
                  </a:lnTo>
                  <a:lnTo>
                    <a:pt x="8714" y="14881"/>
                  </a:lnTo>
                  <a:cubicBezTo>
                    <a:pt x="8757" y="14838"/>
                    <a:pt x="8799" y="14754"/>
                    <a:pt x="8799" y="14711"/>
                  </a:cubicBezTo>
                  <a:lnTo>
                    <a:pt x="8799" y="5067"/>
                  </a:lnTo>
                  <a:cubicBezTo>
                    <a:pt x="8799" y="4982"/>
                    <a:pt x="8757" y="4897"/>
                    <a:pt x="8714" y="4855"/>
                  </a:cubicBezTo>
                  <a:lnTo>
                    <a:pt x="339" y="33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 flipH="1">
              <a:off x="7563575" y="28149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 flipH="1">
              <a:off x="7558275" y="2809900"/>
              <a:ext cx="429400" cy="251925"/>
            </a:xfrm>
            <a:custGeom>
              <a:avLst/>
              <a:gdLst/>
              <a:ahLst/>
              <a:cxnLst/>
              <a:rect l="l" t="t" r="r" b="b"/>
              <a:pathLst>
                <a:path w="17176" h="10077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27" y="4855"/>
                  </a:lnTo>
                  <a:cubicBezTo>
                    <a:pt x="43" y="4897"/>
                    <a:pt x="0" y="4939"/>
                    <a:pt x="0" y="5024"/>
                  </a:cubicBezTo>
                  <a:cubicBezTo>
                    <a:pt x="0" y="5109"/>
                    <a:pt x="43" y="5193"/>
                    <a:pt x="127" y="5236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02" y="10072"/>
                    <a:pt x="8616" y="10077"/>
                    <a:pt x="8630" y="10077"/>
                  </a:cubicBezTo>
                  <a:cubicBezTo>
                    <a:pt x="8658" y="10077"/>
                    <a:pt x="8686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 flipH="1">
              <a:off x="7563575" y="20915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0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 flipH="1">
              <a:off x="7557225" y="2086275"/>
              <a:ext cx="431500" cy="251725"/>
            </a:xfrm>
            <a:custGeom>
              <a:avLst/>
              <a:gdLst/>
              <a:ahLst/>
              <a:cxnLst/>
              <a:rect l="l" t="t" r="r" b="b"/>
              <a:pathLst>
                <a:path w="17260" h="10069" extrusionOk="0">
                  <a:moveTo>
                    <a:pt x="8630" y="466"/>
                  </a:moveTo>
                  <a:lnTo>
                    <a:pt x="16583" y="5035"/>
                  </a:lnTo>
                  <a:lnTo>
                    <a:pt x="8630" y="9603"/>
                  </a:lnTo>
                  <a:lnTo>
                    <a:pt x="719" y="5035"/>
                  </a:lnTo>
                  <a:lnTo>
                    <a:pt x="8630" y="466"/>
                  </a:lnTo>
                  <a:close/>
                  <a:moveTo>
                    <a:pt x="8545" y="1"/>
                  </a:moveTo>
                  <a:lnTo>
                    <a:pt x="169" y="4865"/>
                  </a:lnTo>
                  <a:cubicBezTo>
                    <a:pt x="0" y="4950"/>
                    <a:pt x="0" y="5161"/>
                    <a:pt x="169" y="5246"/>
                  </a:cubicBezTo>
                  <a:lnTo>
                    <a:pt x="8545" y="10069"/>
                  </a:lnTo>
                  <a:lnTo>
                    <a:pt x="8757" y="10069"/>
                  </a:lnTo>
                  <a:lnTo>
                    <a:pt x="17132" y="5246"/>
                  </a:lnTo>
                  <a:cubicBezTo>
                    <a:pt x="17259" y="5161"/>
                    <a:pt x="17259" y="4908"/>
                    <a:pt x="17132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 flipH="1">
              <a:off x="7557225" y="2207100"/>
              <a:ext cx="431500" cy="251450"/>
            </a:xfrm>
            <a:custGeom>
              <a:avLst/>
              <a:gdLst/>
              <a:ahLst/>
              <a:cxnLst/>
              <a:rect l="l" t="t" r="r" b="b"/>
              <a:pathLst>
                <a:path w="17260" h="10058" extrusionOk="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5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897"/>
                    <a:pt x="17132" y="4855"/>
                  </a:cubicBezTo>
                  <a:lnTo>
                    <a:pt x="8757" y="32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 flipH="1">
              <a:off x="7140550" y="1723800"/>
              <a:ext cx="220000" cy="614200"/>
            </a:xfrm>
            <a:custGeom>
              <a:avLst/>
              <a:gdLst/>
              <a:ahLst/>
              <a:cxnLst/>
              <a:rect l="l" t="t" r="r" b="b"/>
              <a:pathLst>
                <a:path w="8800" h="24568" extrusionOk="0">
                  <a:moveTo>
                    <a:pt x="8376" y="625"/>
                  </a:moveTo>
                  <a:lnTo>
                    <a:pt x="8376" y="19407"/>
                  </a:lnTo>
                  <a:lnTo>
                    <a:pt x="424" y="23975"/>
                  </a:lnTo>
                  <a:lnTo>
                    <a:pt x="424" y="5193"/>
                  </a:lnTo>
                  <a:lnTo>
                    <a:pt x="8376" y="625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24356"/>
                  </a:lnTo>
                  <a:cubicBezTo>
                    <a:pt x="1" y="24441"/>
                    <a:pt x="43" y="24525"/>
                    <a:pt x="127" y="24568"/>
                  </a:cubicBezTo>
                  <a:lnTo>
                    <a:pt x="339" y="24568"/>
                  </a:lnTo>
                  <a:lnTo>
                    <a:pt x="8672" y="19745"/>
                  </a:lnTo>
                  <a:cubicBezTo>
                    <a:pt x="8757" y="19703"/>
                    <a:pt x="8799" y="19618"/>
                    <a:pt x="8799" y="19534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2"/>
            <p:cNvSpPr/>
            <p:nvPr/>
          </p:nvSpPr>
          <p:spPr>
            <a:xfrm flipH="1">
              <a:off x="6937500" y="22121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0" y="4823"/>
                  </a:moveTo>
                  <a:lnTo>
                    <a:pt x="8376" y="1"/>
                  </a:lnTo>
                  <a:lnTo>
                    <a:pt x="16709" y="4823"/>
                  </a:lnTo>
                  <a:lnTo>
                    <a:pt x="8376" y="96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2"/>
            <p:cNvSpPr/>
            <p:nvPr/>
          </p:nvSpPr>
          <p:spPr>
            <a:xfrm flipH="1">
              <a:off x="6931150" y="2207100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630" y="455"/>
                  </a:moveTo>
                  <a:lnTo>
                    <a:pt x="16540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03" y="10058"/>
                  </a:lnTo>
                  <a:lnTo>
                    <a:pt x="8714" y="10058"/>
                  </a:lnTo>
                  <a:lnTo>
                    <a:pt x="17090" y="5236"/>
                  </a:lnTo>
                  <a:cubicBezTo>
                    <a:pt x="17217" y="5151"/>
                    <a:pt x="17217" y="4939"/>
                    <a:pt x="17090" y="4855"/>
                  </a:cubicBezTo>
                  <a:lnTo>
                    <a:pt x="8714" y="32"/>
                  </a:lnTo>
                  <a:cubicBezTo>
                    <a:pt x="8693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 flipH="1">
              <a:off x="7139500" y="3475100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98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100"/>
                  </a:lnTo>
                  <a:lnTo>
                    <a:pt x="8757" y="10100"/>
                  </a:ln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 flipH="1">
              <a:off x="7140550" y="335455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4"/>
                  </a:moveTo>
                  <a:lnTo>
                    <a:pt x="8376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76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7" y="14922"/>
                  </a:cubicBezTo>
                  <a:lnTo>
                    <a:pt x="339" y="14922"/>
                  </a:lnTo>
                  <a:lnTo>
                    <a:pt x="8672" y="10057"/>
                  </a:lnTo>
                  <a:cubicBezTo>
                    <a:pt x="8757" y="10015"/>
                    <a:pt x="8799" y="9973"/>
                    <a:pt x="8799" y="9888"/>
                  </a:cubicBezTo>
                  <a:lnTo>
                    <a:pt x="8799" y="243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 flipH="1">
              <a:off x="7348900" y="3354550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466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66" y="9761"/>
                  </a:lnTo>
                  <a:lnTo>
                    <a:pt x="466" y="624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59"/>
                    <a:pt x="1" y="243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8" y="10057"/>
                  </a:cubicBezTo>
                  <a:lnTo>
                    <a:pt x="8503" y="14922"/>
                  </a:lnTo>
                  <a:lnTo>
                    <a:pt x="8715" y="14922"/>
                  </a:lnTo>
                  <a:cubicBezTo>
                    <a:pt x="8800" y="14880"/>
                    <a:pt x="8842" y="14795"/>
                    <a:pt x="8842" y="14711"/>
                  </a:cubicBezTo>
                  <a:lnTo>
                    <a:pt x="8842" y="5066"/>
                  </a:lnTo>
                  <a:cubicBezTo>
                    <a:pt x="8842" y="4981"/>
                    <a:pt x="8800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 flipH="1">
              <a:off x="7145850" y="32400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8334" y="0"/>
                  </a:moveTo>
                  <a:lnTo>
                    <a:pt x="16710" y="4822"/>
                  </a:lnTo>
                  <a:lnTo>
                    <a:pt x="8334" y="9645"/>
                  </a:lnTo>
                  <a:lnTo>
                    <a:pt x="1" y="48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 flipH="1">
              <a:off x="7140550" y="3235050"/>
              <a:ext cx="429400" cy="251450"/>
            </a:xfrm>
            <a:custGeom>
              <a:avLst/>
              <a:gdLst/>
              <a:ahLst/>
              <a:cxnLst/>
              <a:rect l="l" t="t" r="r" b="b"/>
              <a:pathLst>
                <a:path w="17176" h="10058" extrusionOk="0">
                  <a:moveTo>
                    <a:pt x="8588" y="455"/>
                  </a:moveTo>
                  <a:lnTo>
                    <a:pt x="16541" y="5023"/>
                  </a:lnTo>
                  <a:lnTo>
                    <a:pt x="8588" y="9592"/>
                  </a:lnTo>
                  <a:lnTo>
                    <a:pt x="678" y="5023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12"/>
                  </a:lnTo>
                  <a:cubicBezTo>
                    <a:pt x="43" y="4854"/>
                    <a:pt x="1" y="4939"/>
                    <a:pt x="1" y="5023"/>
                  </a:cubicBezTo>
                  <a:cubicBezTo>
                    <a:pt x="1" y="5108"/>
                    <a:pt x="43" y="5150"/>
                    <a:pt x="128" y="5193"/>
                  </a:cubicBezTo>
                  <a:lnTo>
                    <a:pt x="8503" y="10015"/>
                  </a:lnTo>
                  <a:cubicBezTo>
                    <a:pt x="8503" y="10057"/>
                    <a:pt x="8546" y="10057"/>
                    <a:pt x="8588" y="10057"/>
                  </a:cubicBezTo>
                  <a:lnTo>
                    <a:pt x="8715" y="10057"/>
                  </a:lnTo>
                  <a:lnTo>
                    <a:pt x="17048" y="5235"/>
                  </a:lnTo>
                  <a:cubicBezTo>
                    <a:pt x="17133" y="5193"/>
                    <a:pt x="17175" y="5108"/>
                    <a:pt x="17175" y="5023"/>
                  </a:cubicBezTo>
                  <a:cubicBezTo>
                    <a:pt x="17175" y="4939"/>
                    <a:pt x="17133" y="4854"/>
                    <a:pt x="17048" y="4854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 flipH="1">
              <a:off x="6937500" y="3056050"/>
              <a:ext cx="208375" cy="241150"/>
            </a:xfrm>
            <a:custGeom>
              <a:avLst/>
              <a:gdLst/>
              <a:ahLst/>
              <a:cxnLst/>
              <a:rect l="l" t="t" r="r" b="b"/>
              <a:pathLst>
                <a:path w="8335" h="9646" extrusionOk="0">
                  <a:moveTo>
                    <a:pt x="8334" y="9645"/>
                  </a:moveTo>
                  <a:lnTo>
                    <a:pt x="8334" y="0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 flipH="1">
              <a:off x="6932225" y="3051025"/>
              <a:ext cx="221050" cy="252525"/>
            </a:xfrm>
            <a:custGeom>
              <a:avLst/>
              <a:gdLst/>
              <a:ahLst/>
              <a:cxnLst/>
              <a:rect l="l" t="t" r="r" b="b"/>
              <a:pathLst>
                <a:path w="8842" h="10101" extrusionOk="0">
                  <a:moveTo>
                    <a:pt x="8461" y="625"/>
                  </a:moveTo>
                  <a:lnTo>
                    <a:pt x="8461" y="9508"/>
                  </a:lnTo>
                  <a:lnTo>
                    <a:pt x="720" y="5024"/>
                  </a:lnTo>
                  <a:lnTo>
                    <a:pt x="8461" y="625"/>
                  </a:lnTo>
                  <a:close/>
                  <a:moveTo>
                    <a:pt x="8636" y="1"/>
                  </a:moveTo>
                  <a:cubicBezTo>
                    <a:pt x="8599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46" y="10058"/>
                  </a:lnTo>
                  <a:cubicBezTo>
                    <a:pt x="8546" y="10058"/>
                    <a:pt x="8588" y="10058"/>
                    <a:pt x="8630" y="10100"/>
                  </a:cubicBezTo>
                  <a:cubicBezTo>
                    <a:pt x="8673" y="10100"/>
                    <a:pt x="8715" y="10058"/>
                    <a:pt x="8757" y="10058"/>
                  </a:cubicBezTo>
                  <a:cubicBezTo>
                    <a:pt x="8800" y="10016"/>
                    <a:pt x="8842" y="9931"/>
                    <a:pt x="8842" y="9846"/>
                  </a:cubicBezTo>
                  <a:lnTo>
                    <a:pt x="8842" y="201"/>
                  </a:lnTo>
                  <a:cubicBezTo>
                    <a:pt x="8842" y="117"/>
                    <a:pt x="8800" y="75"/>
                    <a:pt x="8757" y="32"/>
                  </a:cubicBezTo>
                  <a:cubicBezTo>
                    <a:pt x="8715" y="11"/>
                    <a:pt x="8673" y="1"/>
                    <a:pt x="8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 flipH="1">
              <a:off x="6728100" y="1850450"/>
              <a:ext cx="417775" cy="241150"/>
            </a:xfrm>
            <a:custGeom>
              <a:avLst/>
              <a:gdLst/>
              <a:ahLst/>
              <a:cxnLst/>
              <a:rect l="l" t="t" r="r" b="b"/>
              <a:pathLst>
                <a:path w="16711" h="9646" extrusionOk="0">
                  <a:moveTo>
                    <a:pt x="1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 flipH="1">
              <a:off x="6513425" y="1751300"/>
              <a:ext cx="220000" cy="586700"/>
            </a:xfrm>
            <a:custGeom>
              <a:avLst/>
              <a:gdLst/>
              <a:ahLst/>
              <a:cxnLst/>
              <a:rect l="l" t="t" r="r" b="b"/>
              <a:pathLst>
                <a:path w="8800" h="23468" extrusionOk="0">
                  <a:moveTo>
                    <a:pt x="424" y="582"/>
                  </a:moveTo>
                  <a:lnTo>
                    <a:pt x="8376" y="5151"/>
                  </a:lnTo>
                  <a:lnTo>
                    <a:pt x="8376" y="22875"/>
                  </a:lnTo>
                  <a:lnTo>
                    <a:pt x="424" y="18307"/>
                  </a:lnTo>
                  <a:lnTo>
                    <a:pt x="424" y="582"/>
                  </a:lnTo>
                  <a:close/>
                  <a:moveTo>
                    <a:pt x="217" y="1"/>
                  </a:moveTo>
                  <a:cubicBezTo>
                    <a:pt x="180" y="1"/>
                    <a:pt x="149" y="11"/>
                    <a:pt x="128" y="32"/>
                  </a:cubicBezTo>
                  <a:cubicBezTo>
                    <a:pt x="43" y="75"/>
                    <a:pt x="1" y="117"/>
                    <a:pt x="1" y="201"/>
                  </a:cubicBezTo>
                  <a:lnTo>
                    <a:pt x="1" y="18476"/>
                  </a:lnTo>
                  <a:cubicBezTo>
                    <a:pt x="1" y="18518"/>
                    <a:pt x="43" y="18603"/>
                    <a:pt x="128" y="18645"/>
                  </a:cubicBezTo>
                  <a:lnTo>
                    <a:pt x="8461" y="23468"/>
                  </a:lnTo>
                  <a:lnTo>
                    <a:pt x="8673" y="23468"/>
                  </a:lnTo>
                  <a:cubicBezTo>
                    <a:pt x="8757" y="23425"/>
                    <a:pt x="8799" y="23341"/>
                    <a:pt x="8799" y="23256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 flipH="1">
              <a:off x="6512375" y="2206300"/>
              <a:ext cx="431500" cy="252250"/>
            </a:xfrm>
            <a:custGeom>
              <a:avLst/>
              <a:gdLst/>
              <a:ahLst/>
              <a:cxnLst/>
              <a:rect l="l" t="t" r="r" b="b"/>
              <a:pathLst>
                <a:path w="17260" h="10090" extrusionOk="0">
                  <a:moveTo>
                    <a:pt x="8630" y="487"/>
                  </a:moveTo>
                  <a:lnTo>
                    <a:pt x="16541" y="5056"/>
                  </a:lnTo>
                  <a:lnTo>
                    <a:pt x="8630" y="9625"/>
                  </a:lnTo>
                  <a:lnTo>
                    <a:pt x="677" y="5056"/>
                  </a:lnTo>
                  <a:lnTo>
                    <a:pt x="8630" y="487"/>
                  </a:lnTo>
                  <a:close/>
                  <a:moveTo>
                    <a:pt x="8635" y="1"/>
                  </a:moveTo>
                  <a:cubicBezTo>
                    <a:pt x="8598" y="1"/>
                    <a:pt x="8567" y="22"/>
                    <a:pt x="8546" y="64"/>
                  </a:cubicBezTo>
                  <a:lnTo>
                    <a:pt x="170" y="4887"/>
                  </a:lnTo>
                  <a:cubicBezTo>
                    <a:pt x="1" y="4971"/>
                    <a:pt x="1" y="5183"/>
                    <a:pt x="170" y="5268"/>
                  </a:cubicBezTo>
                  <a:lnTo>
                    <a:pt x="8503" y="10090"/>
                  </a:lnTo>
                  <a:lnTo>
                    <a:pt x="8757" y="10090"/>
                  </a:lnTo>
                  <a:lnTo>
                    <a:pt x="17091" y="5268"/>
                  </a:lnTo>
                  <a:cubicBezTo>
                    <a:pt x="17260" y="5183"/>
                    <a:pt x="17260" y="4929"/>
                    <a:pt x="17091" y="4887"/>
                  </a:cubicBezTo>
                  <a:lnTo>
                    <a:pt x="8757" y="64"/>
                  </a:lnTo>
                  <a:cubicBezTo>
                    <a:pt x="8715" y="22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 flipH="1">
              <a:off x="6722825" y="1389625"/>
              <a:ext cx="220000" cy="586700"/>
            </a:xfrm>
            <a:custGeom>
              <a:avLst/>
              <a:gdLst/>
              <a:ahLst/>
              <a:cxnLst/>
              <a:rect l="l" t="t" r="r" b="b"/>
              <a:pathLst>
                <a:path w="8800" h="23468" extrusionOk="0">
                  <a:moveTo>
                    <a:pt x="424" y="582"/>
                  </a:moveTo>
                  <a:lnTo>
                    <a:pt x="8377" y="5151"/>
                  </a:lnTo>
                  <a:lnTo>
                    <a:pt x="8377" y="22875"/>
                  </a:lnTo>
                  <a:lnTo>
                    <a:pt x="424" y="18306"/>
                  </a:lnTo>
                  <a:lnTo>
                    <a:pt x="424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7"/>
                    <a:pt x="1" y="201"/>
                  </a:cubicBezTo>
                  <a:lnTo>
                    <a:pt x="1" y="18433"/>
                  </a:lnTo>
                  <a:cubicBezTo>
                    <a:pt x="1" y="18518"/>
                    <a:pt x="43" y="18560"/>
                    <a:pt x="128" y="18603"/>
                  </a:cubicBezTo>
                  <a:lnTo>
                    <a:pt x="8461" y="23467"/>
                  </a:lnTo>
                  <a:lnTo>
                    <a:pt x="8673" y="23467"/>
                  </a:lnTo>
                  <a:cubicBezTo>
                    <a:pt x="8757" y="23425"/>
                    <a:pt x="8800" y="23340"/>
                    <a:pt x="8800" y="23256"/>
                  </a:cubicBezTo>
                  <a:lnTo>
                    <a:pt x="8800" y="5024"/>
                  </a:lnTo>
                  <a:cubicBezTo>
                    <a:pt x="8800" y="4939"/>
                    <a:pt x="8757" y="4897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10800000" flipH="1">
            <a:off x="5442435" y="155995"/>
            <a:ext cx="6379508" cy="9436110"/>
            <a:chOff x="5468575" y="0"/>
            <a:chExt cx="2520150" cy="3727625"/>
          </a:xfrm>
        </p:grpSpPr>
        <p:sp>
          <p:nvSpPr>
            <p:cNvPr id="106" name="Google Shape;106;p2"/>
            <p:cNvSpPr/>
            <p:nvPr/>
          </p:nvSpPr>
          <p:spPr>
            <a:xfrm flipH="1">
              <a:off x="5892650" y="6712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6"/>
                  </a:lnTo>
                  <a:lnTo>
                    <a:pt x="0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 flipH="1">
              <a:off x="5886300" y="424075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 flipH="1">
              <a:off x="6310375" y="430150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09" y="4823"/>
                  </a:lnTo>
                  <a:lnTo>
                    <a:pt x="16709" y="14468"/>
                  </a:lnTo>
                  <a:lnTo>
                    <a:pt x="8334" y="192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"/>
            <p:cNvSpPr/>
            <p:nvPr/>
          </p:nvSpPr>
          <p:spPr>
            <a:xfrm flipH="1">
              <a:off x="6305100" y="424075"/>
              <a:ext cx="428325" cy="493650"/>
            </a:xfrm>
            <a:custGeom>
              <a:avLst/>
              <a:gdLst/>
              <a:ahLst/>
              <a:cxnLst/>
              <a:rect l="l" t="t" r="r" b="b"/>
              <a:pathLst>
                <a:path w="17133" h="19746" extrusionOk="0">
                  <a:moveTo>
                    <a:pt x="8588" y="498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80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711"/>
                  </a:lnTo>
                  <a:cubicBezTo>
                    <a:pt x="1" y="14796"/>
                    <a:pt x="43" y="14880"/>
                    <a:pt x="128" y="14923"/>
                  </a:cubicBezTo>
                  <a:lnTo>
                    <a:pt x="8461" y="19745"/>
                  </a:lnTo>
                  <a:lnTo>
                    <a:pt x="8673" y="19745"/>
                  </a:lnTo>
                  <a:lnTo>
                    <a:pt x="17048" y="14923"/>
                  </a:lnTo>
                  <a:cubicBezTo>
                    <a:pt x="17091" y="14880"/>
                    <a:pt x="17133" y="14796"/>
                    <a:pt x="17133" y="14711"/>
                  </a:cubicBezTo>
                  <a:lnTo>
                    <a:pt x="17133" y="5066"/>
                  </a:lnTo>
                  <a:cubicBezTo>
                    <a:pt x="17133" y="4982"/>
                    <a:pt x="17091" y="4897"/>
                    <a:pt x="17048" y="4855"/>
                  </a:cubicBezTo>
                  <a:lnTo>
                    <a:pt x="8673" y="32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 flipH="1">
              <a:off x="6305100" y="906325"/>
              <a:ext cx="428325" cy="493625"/>
            </a:xfrm>
            <a:custGeom>
              <a:avLst/>
              <a:gdLst/>
              <a:ahLst/>
              <a:cxnLst/>
              <a:rect l="l" t="t" r="r" b="b"/>
              <a:pathLst>
                <a:path w="17133" h="19745" extrusionOk="0">
                  <a:moveTo>
                    <a:pt x="8588" y="497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79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7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8461" y="19745"/>
                  </a:lnTo>
                  <a:lnTo>
                    <a:pt x="8588" y="19745"/>
                  </a:lnTo>
                  <a:cubicBezTo>
                    <a:pt x="8588" y="19745"/>
                    <a:pt x="8630" y="19745"/>
                    <a:pt x="8673" y="19702"/>
                  </a:cubicBezTo>
                  <a:lnTo>
                    <a:pt x="17048" y="14880"/>
                  </a:lnTo>
                  <a:cubicBezTo>
                    <a:pt x="17091" y="14838"/>
                    <a:pt x="17133" y="14753"/>
                    <a:pt x="17133" y="14711"/>
                  </a:cubicBezTo>
                  <a:lnTo>
                    <a:pt x="17133" y="5066"/>
                  </a:lnTo>
                  <a:cubicBezTo>
                    <a:pt x="17133" y="4981"/>
                    <a:pt x="17091" y="4897"/>
                    <a:pt x="17048" y="4854"/>
                  </a:cubicBezTo>
                  <a:lnTo>
                    <a:pt x="8673" y="32"/>
                  </a:ln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"/>
            <p:cNvSpPr/>
            <p:nvPr/>
          </p:nvSpPr>
          <p:spPr>
            <a:xfrm flipH="1">
              <a:off x="5892650" y="128750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lnTo>
                    <a:pt x="16710" y="14468"/>
                  </a:lnTo>
                  <a:lnTo>
                    <a:pt x="8334" y="192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"/>
            <p:cNvSpPr/>
            <p:nvPr/>
          </p:nvSpPr>
          <p:spPr>
            <a:xfrm flipH="1">
              <a:off x="5887350" y="123475"/>
              <a:ext cx="429400" cy="493625"/>
            </a:xfrm>
            <a:custGeom>
              <a:avLst/>
              <a:gdLst/>
              <a:ahLst/>
              <a:cxnLst/>
              <a:rect l="l" t="t" r="r" b="b"/>
              <a:pathLst>
                <a:path w="17176" h="19745" extrusionOk="0">
                  <a:moveTo>
                    <a:pt x="8630" y="466"/>
                  </a:moveTo>
                  <a:lnTo>
                    <a:pt x="16752" y="5161"/>
                  </a:lnTo>
                  <a:lnTo>
                    <a:pt x="16752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630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85" y="4865"/>
                    <a:pt x="43" y="4950"/>
                    <a:pt x="43" y="5034"/>
                  </a:cubicBezTo>
                  <a:lnTo>
                    <a:pt x="43" y="14721"/>
                  </a:lnTo>
                  <a:cubicBezTo>
                    <a:pt x="1" y="14806"/>
                    <a:pt x="43" y="14848"/>
                    <a:pt x="128" y="14891"/>
                  </a:cubicBezTo>
                  <a:lnTo>
                    <a:pt x="8503" y="19713"/>
                  </a:lnTo>
                  <a:cubicBezTo>
                    <a:pt x="8503" y="19734"/>
                    <a:pt x="8514" y="19745"/>
                    <a:pt x="8530" y="19745"/>
                  </a:cubicBezTo>
                  <a:cubicBezTo>
                    <a:pt x="8546" y="19745"/>
                    <a:pt x="8567" y="19734"/>
                    <a:pt x="8588" y="19713"/>
                  </a:cubicBezTo>
                  <a:lnTo>
                    <a:pt x="8715" y="19713"/>
                  </a:lnTo>
                  <a:lnTo>
                    <a:pt x="17048" y="14891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 flipH="1">
              <a:off x="6519775" y="791850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8376" y="0"/>
                  </a:moveTo>
                  <a:lnTo>
                    <a:pt x="16710" y="4823"/>
                  </a:lnTo>
                  <a:lnTo>
                    <a:pt x="8376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 flipH="1">
              <a:off x="6512375" y="786550"/>
              <a:ext cx="431500" cy="251725"/>
            </a:xfrm>
            <a:custGeom>
              <a:avLst/>
              <a:gdLst/>
              <a:ahLst/>
              <a:cxnLst/>
              <a:rect l="l" t="t" r="r" b="b"/>
              <a:pathLst>
                <a:path w="17260" h="10069" extrusionOk="0">
                  <a:moveTo>
                    <a:pt x="8630" y="466"/>
                  </a:moveTo>
                  <a:lnTo>
                    <a:pt x="16541" y="5035"/>
                  </a:lnTo>
                  <a:lnTo>
                    <a:pt x="8630" y="9603"/>
                  </a:lnTo>
                  <a:lnTo>
                    <a:pt x="677" y="5035"/>
                  </a:lnTo>
                  <a:lnTo>
                    <a:pt x="8630" y="466"/>
                  </a:lnTo>
                  <a:close/>
                  <a:moveTo>
                    <a:pt x="8546" y="1"/>
                  </a:moveTo>
                  <a:lnTo>
                    <a:pt x="170" y="4823"/>
                  </a:lnTo>
                  <a:cubicBezTo>
                    <a:pt x="1" y="4950"/>
                    <a:pt x="1" y="5119"/>
                    <a:pt x="170" y="5204"/>
                  </a:cubicBezTo>
                  <a:lnTo>
                    <a:pt x="8503" y="10068"/>
                  </a:lnTo>
                  <a:lnTo>
                    <a:pt x="8757" y="10068"/>
                  </a:lnTo>
                  <a:lnTo>
                    <a:pt x="17091" y="5246"/>
                  </a:lnTo>
                  <a:cubicBezTo>
                    <a:pt x="17260" y="5161"/>
                    <a:pt x="17260" y="4908"/>
                    <a:pt x="17091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/>
            <p:nvPr/>
          </p:nvSpPr>
          <p:spPr>
            <a:xfrm flipH="1">
              <a:off x="6512375" y="1026875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98"/>
                  </a:moveTo>
                  <a:lnTo>
                    <a:pt x="16541" y="5066"/>
                  </a:lnTo>
                  <a:lnTo>
                    <a:pt x="8630" y="9635"/>
                  </a:lnTo>
                  <a:lnTo>
                    <a:pt x="677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78"/>
                  </a:cubicBezTo>
                  <a:lnTo>
                    <a:pt x="8546" y="10100"/>
                  </a:lnTo>
                  <a:lnTo>
                    <a:pt x="8715" y="10100"/>
                  </a:lnTo>
                  <a:lnTo>
                    <a:pt x="17091" y="5236"/>
                  </a:lnTo>
                  <a:cubicBezTo>
                    <a:pt x="17260" y="5151"/>
                    <a:pt x="17260" y="4939"/>
                    <a:pt x="17091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 flipH="1">
              <a:off x="6513425" y="9063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34" y="624"/>
                  </a:moveTo>
                  <a:lnTo>
                    <a:pt x="8334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34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297" y="14922"/>
                  </a:lnTo>
                  <a:lnTo>
                    <a:pt x="8673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01"/>
                  </a:lnTo>
                  <a:cubicBezTo>
                    <a:pt x="8799" y="159"/>
                    <a:pt x="8757" y="74"/>
                    <a:pt x="8673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"/>
            <p:cNvSpPr/>
            <p:nvPr/>
          </p:nvSpPr>
          <p:spPr>
            <a:xfrm flipH="1">
              <a:off x="6722825" y="90737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4" y="582"/>
                  </a:moveTo>
                  <a:lnTo>
                    <a:pt x="8377" y="5151"/>
                  </a:lnTo>
                  <a:lnTo>
                    <a:pt x="8377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33" y="1"/>
                  </a:moveTo>
                  <a:cubicBezTo>
                    <a:pt x="191" y="1"/>
                    <a:pt x="149" y="11"/>
                    <a:pt x="128" y="32"/>
                  </a:cubicBezTo>
                  <a:cubicBezTo>
                    <a:pt x="43" y="32"/>
                    <a:pt x="1" y="117"/>
                    <a:pt x="1" y="202"/>
                  </a:cubicBezTo>
                  <a:lnTo>
                    <a:pt x="1" y="9846"/>
                  </a:lnTo>
                  <a:cubicBezTo>
                    <a:pt x="1" y="9931"/>
                    <a:pt x="43" y="9973"/>
                    <a:pt x="128" y="10058"/>
                  </a:cubicBezTo>
                  <a:lnTo>
                    <a:pt x="8504" y="14880"/>
                  </a:lnTo>
                  <a:lnTo>
                    <a:pt x="8588" y="14880"/>
                  </a:lnTo>
                  <a:cubicBezTo>
                    <a:pt x="8630" y="14880"/>
                    <a:pt x="8673" y="14880"/>
                    <a:pt x="8673" y="14838"/>
                  </a:cubicBezTo>
                  <a:cubicBezTo>
                    <a:pt x="8757" y="14796"/>
                    <a:pt x="8800" y="14711"/>
                    <a:pt x="8800" y="14669"/>
                  </a:cubicBezTo>
                  <a:lnTo>
                    <a:pt x="8800" y="5024"/>
                  </a:lnTo>
                  <a:cubicBezTo>
                    <a:pt x="8800" y="4939"/>
                    <a:pt x="8757" y="4855"/>
                    <a:pt x="8673" y="4812"/>
                  </a:cubicBezTo>
                  <a:lnTo>
                    <a:pt x="339" y="32"/>
                  </a:lnTo>
                  <a:cubicBezTo>
                    <a:pt x="318" y="11"/>
                    <a:pt x="276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/>
            <p:nvPr/>
          </p:nvSpPr>
          <p:spPr>
            <a:xfrm flipH="1">
              <a:off x="5892650" y="91240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 flipH="1">
              <a:off x="5886300" y="907375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30" y="10058"/>
                    <a:pt x="8673" y="10058"/>
                    <a:pt x="8715" y="10016"/>
                  </a:cubicBezTo>
                  <a:lnTo>
                    <a:pt x="17048" y="5193"/>
                  </a:lnTo>
                  <a:cubicBezTo>
                    <a:pt x="17218" y="5109"/>
                    <a:pt x="17218" y="4897"/>
                    <a:pt x="17048" y="4812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"/>
            <p:cNvSpPr/>
            <p:nvPr/>
          </p:nvSpPr>
          <p:spPr>
            <a:xfrm flipH="1">
              <a:off x="5887350" y="102687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5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97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212" y="14923"/>
                  </a:lnTo>
                  <a:cubicBezTo>
                    <a:pt x="254" y="14923"/>
                    <a:pt x="297" y="14923"/>
                    <a:pt x="339" y="14880"/>
                  </a:cubicBezTo>
                  <a:lnTo>
                    <a:pt x="8672" y="10058"/>
                  </a:lnTo>
                  <a:cubicBezTo>
                    <a:pt x="8757" y="10016"/>
                    <a:pt x="8799" y="9931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/>
            <p:nvPr/>
          </p:nvSpPr>
          <p:spPr>
            <a:xfrm flipH="1">
              <a:off x="6095700" y="1027950"/>
              <a:ext cx="221050" cy="372000"/>
            </a:xfrm>
            <a:custGeom>
              <a:avLst/>
              <a:gdLst/>
              <a:ahLst/>
              <a:cxnLst/>
              <a:rect l="l" t="t" r="r" b="b"/>
              <a:pathLst>
                <a:path w="8842" h="14880" extrusionOk="0">
                  <a:moveTo>
                    <a:pt x="466" y="582"/>
                  </a:moveTo>
                  <a:lnTo>
                    <a:pt x="8376" y="5150"/>
                  </a:lnTo>
                  <a:lnTo>
                    <a:pt x="8376" y="14287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43" y="201"/>
                  </a:cubicBezTo>
                  <a:lnTo>
                    <a:pt x="43" y="9846"/>
                  </a:lnTo>
                  <a:cubicBezTo>
                    <a:pt x="43" y="9930"/>
                    <a:pt x="85" y="10015"/>
                    <a:pt x="128" y="10057"/>
                  </a:cubicBezTo>
                  <a:lnTo>
                    <a:pt x="8503" y="14880"/>
                  </a:lnTo>
                  <a:lnTo>
                    <a:pt x="8715" y="14880"/>
                  </a:lnTo>
                  <a:cubicBezTo>
                    <a:pt x="8799" y="14837"/>
                    <a:pt x="8842" y="14753"/>
                    <a:pt x="8842" y="14668"/>
                  </a:cubicBezTo>
                  <a:lnTo>
                    <a:pt x="8842" y="5023"/>
                  </a:lnTo>
                  <a:cubicBezTo>
                    <a:pt x="8799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"/>
            <p:cNvSpPr/>
            <p:nvPr/>
          </p:nvSpPr>
          <p:spPr>
            <a:xfrm flipH="1">
              <a:off x="5469625" y="163075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880"/>
                    <a:pt x="8673" y="14880"/>
                    <a:pt x="8715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"/>
            <p:cNvSpPr/>
            <p:nvPr/>
          </p:nvSpPr>
          <p:spPr>
            <a:xfrm flipH="1">
              <a:off x="5474925" y="18768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"/>
            <p:cNvSpPr/>
            <p:nvPr/>
          </p:nvSpPr>
          <p:spPr>
            <a:xfrm flipH="1">
              <a:off x="5468575" y="187185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2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101"/>
                  </a:lnTo>
                  <a:lnTo>
                    <a:pt x="8588" y="10101"/>
                  </a:lnTo>
                  <a:cubicBezTo>
                    <a:pt x="8631" y="10101"/>
                    <a:pt x="8673" y="10058"/>
                    <a:pt x="8715" y="10058"/>
                  </a:cubicBez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2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/>
            <p:nvPr/>
          </p:nvSpPr>
          <p:spPr>
            <a:xfrm flipH="1">
              <a:off x="5677950" y="1625106"/>
              <a:ext cx="221075" cy="373075"/>
            </a:xfrm>
            <a:custGeom>
              <a:avLst/>
              <a:gdLst/>
              <a:ahLst/>
              <a:cxnLst/>
              <a:rect l="l" t="t" r="r" b="b"/>
              <a:pathLst>
                <a:path w="8843" h="14923" extrusionOk="0">
                  <a:moveTo>
                    <a:pt x="8419" y="582"/>
                  </a:moveTo>
                  <a:lnTo>
                    <a:pt x="8419" y="9719"/>
                  </a:lnTo>
                  <a:lnTo>
                    <a:pt x="466" y="14288"/>
                  </a:lnTo>
                  <a:lnTo>
                    <a:pt x="466" y="5150"/>
                  </a:lnTo>
                  <a:lnTo>
                    <a:pt x="8419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4"/>
                  </a:lnTo>
                  <a:cubicBezTo>
                    <a:pt x="86" y="4897"/>
                    <a:pt x="43" y="4939"/>
                    <a:pt x="1" y="5023"/>
                  </a:cubicBezTo>
                  <a:lnTo>
                    <a:pt x="1" y="14668"/>
                  </a:lnTo>
                  <a:cubicBezTo>
                    <a:pt x="1" y="14753"/>
                    <a:pt x="43" y="14837"/>
                    <a:pt x="128" y="14880"/>
                  </a:cubicBezTo>
                  <a:cubicBezTo>
                    <a:pt x="170" y="14880"/>
                    <a:pt x="212" y="14922"/>
                    <a:pt x="255" y="14922"/>
                  </a:cubicBezTo>
                  <a:cubicBezTo>
                    <a:pt x="297" y="14880"/>
                    <a:pt x="339" y="14880"/>
                    <a:pt x="339" y="14880"/>
                  </a:cubicBezTo>
                  <a:lnTo>
                    <a:pt x="8715" y="10057"/>
                  </a:lnTo>
                  <a:cubicBezTo>
                    <a:pt x="8800" y="10015"/>
                    <a:pt x="8842" y="9930"/>
                    <a:pt x="8842" y="9846"/>
                  </a:cubicBezTo>
                  <a:lnTo>
                    <a:pt x="8842" y="201"/>
                  </a:lnTo>
                  <a:cubicBezTo>
                    <a:pt x="8800" y="116"/>
                    <a:pt x="8757" y="74"/>
                    <a:pt x="8715" y="32"/>
                  </a:cubicBezTo>
                  <a:cubicBezTo>
                    <a:pt x="8673" y="11"/>
                    <a:pt x="8631" y="0"/>
                    <a:pt x="85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"/>
            <p:cNvSpPr/>
            <p:nvPr/>
          </p:nvSpPr>
          <p:spPr>
            <a:xfrm flipH="1">
              <a:off x="5887350" y="2112975"/>
              <a:ext cx="429400" cy="252525"/>
            </a:xfrm>
            <a:custGeom>
              <a:avLst/>
              <a:gdLst/>
              <a:ahLst/>
              <a:cxnLst/>
              <a:rect l="l" t="t" r="r" b="b"/>
              <a:pathLst>
                <a:path w="17176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85" y="4897"/>
                    <a:pt x="43" y="4982"/>
                    <a:pt x="43" y="5066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100"/>
                    <a:pt x="8673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"/>
            <p:cNvSpPr/>
            <p:nvPr/>
          </p:nvSpPr>
          <p:spPr>
            <a:xfrm flipH="1">
              <a:off x="5887350" y="19924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82" y="0"/>
                  </a:moveTo>
                  <a:cubicBezTo>
                    <a:pt x="8545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3"/>
                    <a:pt x="43" y="14838"/>
                    <a:pt x="127" y="14880"/>
                  </a:cubicBezTo>
                  <a:cubicBezTo>
                    <a:pt x="127" y="14880"/>
                    <a:pt x="170" y="14922"/>
                    <a:pt x="212" y="14922"/>
                  </a:cubicBezTo>
                  <a:cubicBezTo>
                    <a:pt x="254" y="14922"/>
                    <a:pt x="297" y="14880"/>
                    <a:pt x="339" y="14880"/>
                  </a:cubicBezTo>
                  <a:lnTo>
                    <a:pt x="8672" y="10058"/>
                  </a:lnTo>
                  <a:cubicBezTo>
                    <a:pt x="8757" y="10015"/>
                    <a:pt x="8799" y="9931"/>
                    <a:pt x="8799" y="9846"/>
                  </a:cubicBezTo>
                  <a:lnTo>
                    <a:pt x="8799" y="201"/>
                  </a:lnTo>
                  <a:cubicBezTo>
                    <a:pt x="8799" y="117"/>
                    <a:pt x="8757" y="74"/>
                    <a:pt x="8672" y="32"/>
                  </a:cubicBezTo>
                  <a:cubicBezTo>
                    <a:pt x="8651" y="11"/>
                    <a:pt x="8619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6095700" y="1992425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17"/>
                    <a:pt x="43" y="201"/>
                  </a:cubicBezTo>
                  <a:lnTo>
                    <a:pt x="43" y="9888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503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922"/>
                    <a:pt x="8673" y="14880"/>
                    <a:pt x="8715" y="14880"/>
                  </a:cubicBezTo>
                  <a:cubicBezTo>
                    <a:pt x="8799" y="14838"/>
                    <a:pt x="8842" y="14753"/>
                    <a:pt x="8842" y="14669"/>
                  </a:cubicBezTo>
                  <a:lnTo>
                    <a:pt x="8842" y="5024"/>
                  </a:lnTo>
                  <a:cubicBezTo>
                    <a:pt x="8799" y="4939"/>
                    <a:pt x="8757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"/>
            <p:cNvSpPr/>
            <p:nvPr/>
          </p:nvSpPr>
          <p:spPr>
            <a:xfrm flipH="1">
              <a:off x="5892650" y="18768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"/>
            <p:cNvSpPr/>
            <p:nvPr/>
          </p:nvSpPr>
          <p:spPr>
            <a:xfrm flipH="1">
              <a:off x="5886300" y="187185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2"/>
                    <a:pt x="8503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3" y="10101"/>
                  </a:lnTo>
                  <a:lnTo>
                    <a:pt x="8715" y="10101"/>
                  </a:lnTo>
                  <a:lnTo>
                    <a:pt x="17048" y="5236"/>
                  </a:lnTo>
                  <a:cubicBezTo>
                    <a:pt x="17218" y="5151"/>
                    <a:pt x="17218" y="4940"/>
                    <a:pt x="17048" y="4855"/>
                  </a:cubicBezTo>
                  <a:lnTo>
                    <a:pt x="8715" y="33"/>
                  </a:lnTo>
                  <a:cubicBezTo>
                    <a:pt x="8673" y="12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5468575" y="907375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4" y="10058"/>
                  </a:lnTo>
                  <a:lnTo>
                    <a:pt x="8588" y="10058"/>
                  </a:lnTo>
                  <a:cubicBezTo>
                    <a:pt x="8631" y="10058"/>
                    <a:pt x="8673" y="10058"/>
                    <a:pt x="8715" y="10016"/>
                  </a:cubicBezTo>
                  <a:lnTo>
                    <a:pt x="17049" y="5193"/>
                  </a:lnTo>
                  <a:cubicBezTo>
                    <a:pt x="17218" y="5109"/>
                    <a:pt x="17218" y="4897"/>
                    <a:pt x="17049" y="4812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5469625" y="786550"/>
              <a:ext cx="220000" cy="372275"/>
            </a:xfrm>
            <a:custGeom>
              <a:avLst/>
              <a:gdLst/>
              <a:ahLst/>
              <a:cxnLst/>
              <a:rect l="l" t="t" r="r" b="b"/>
              <a:pathLst>
                <a:path w="8800" h="14891" extrusionOk="0">
                  <a:moveTo>
                    <a:pt x="8376" y="593"/>
                  </a:moveTo>
                  <a:lnTo>
                    <a:pt x="8376" y="9730"/>
                  </a:lnTo>
                  <a:lnTo>
                    <a:pt x="466" y="14299"/>
                  </a:lnTo>
                  <a:lnTo>
                    <a:pt x="466" y="5161"/>
                  </a:lnTo>
                  <a:lnTo>
                    <a:pt x="8376" y="593"/>
                  </a:lnTo>
                  <a:close/>
                  <a:moveTo>
                    <a:pt x="8461" y="1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5"/>
                  </a:cubicBezTo>
                  <a:lnTo>
                    <a:pt x="1" y="14722"/>
                  </a:lnTo>
                  <a:cubicBezTo>
                    <a:pt x="1" y="14806"/>
                    <a:pt x="43" y="14849"/>
                    <a:pt x="128" y="14891"/>
                  </a:cubicBezTo>
                  <a:lnTo>
                    <a:pt x="339" y="14891"/>
                  </a:lnTo>
                  <a:lnTo>
                    <a:pt x="8673" y="10068"/>
                  </a:lnTo>
                  <a:cubicBezTo>
                    <a:pt x="8757" y="10026"/>
                    <a:pt x="8800" y="9942"/>
                    <a:pt x="8800" y="9857"/>
                  </a:cubicBezTo>
                  <a:lnTo>
                    <a:pt x="8800" y="212"/>
                  </a:lnTo>
                  <a:cubicBezTo>
                    <a:pt x="8800" y="128"/>
                    <a:pt x="8757" y="43"/>
                    <a:pt x="8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"/>
            <p:cNvSpPr/>
            <p:nvPr/>
          </p:nvSpPr>
          <p:spPr>
            <a:xfrm flipH="1">
              <a:off x="5677950" y="786550"/>
              <a:ext cx="221075" cy="372275"/>
            </a:xfrm>
            <a:custGeom>
              <a:avLst/>
              <a:gdLst/>
              <a:ahLst/>
              <a:cxnLst/>
              <a:rect l="l" t="t" r="r" b="b"/>
              <a:pathLst>
                <a:path w="8843" h="14891" extrusionOk="0">
                  <a:moveTo>
                    <a:pt x="466" y="593"/>
                  </a:moveTo>
                  <a:lnTo>
                    <a:pt x="8419" y="5161"/>
                  </a:lnTo>
                  <a:lnTo>
                    <a:pt x="8419" y="14299"/>
                  </a:lnTo>
                  <a:lnTo>
                    <a:pt x="466" y="9730"/>
                  </a:lnTo>
                  <a:lnTo>
                    <a:pt x="466" y="593"/>
                  </a:lnTo>
                  <a:close/>
                  <a:moveTo>
                    <a:pt x="128" y="1"/>
                  </a:moveTo>
                  <a:cubicBezTo>
                    <a:pt x="86" y="43"/>
                    <a:pt x="43" y="128"/>
                    <a:pt x="1" y="212"/>
                  </a:cubicBezTo>
                  <a:lnTo>
                    <a:pt x="1" y="9899"/>
                  </a:lnTo>
                  <a:cubicBezTo>
                    <a:pt x="1" y="9942"/>
                    <a:pt x="43" y="10026"/>
                    <a:pt x="128" y="10068"/>
                  </a:cubicBezTo>
                  <a:lnTo>
                    <a:pt x="8504" y="14891"/>
                  </a:lnTo>
                  <a:lnTo>
                    <a:pt x="8715" y="14891"/>
                  </a:lnTo>
                  <a:cubicBezTo>
                    <a:pt x="8757" y="14849"/>
                    <a:pt x="8800" y="14764"/>
                    <a:pt x="8842" y="14679"/>
                  </a:cubicBezTo>
                  <a:lnTo>
                    <a:pt x="8842" y="5035"/>
                  </a:lnTo>
                  <a:cubicBezTo>
                    <a:pt x="8842" y="4950"/>
                    <a:pt x="8800" y="4865"/>
                    <a:pt x="8715" y="4865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"/>
            <p:cNvSpPr/>
            <p:nvPr/>
          </p:nvSpPr>
          <p:spPr>
            <a:xfrm flipH="1">
              <a:off x="5474925" y="6712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5469625" y="666000"/>
              <a:ext cx="429400" cy="251725"/>
            </a:xfrm>
            <a:custGeom>
              <a:avLst/>
              <a:gdLst/>
              <a:ahLst/>
              <a:cxnLst/>
              <a:rect l="l" t="t" r="r" b="b"/>
              <a:pathLst>
                <a:path w="17176" h="10069" extrusionOk="0">
                  <a:moveTo>
                    <a:pt x="8588" y="466"/>
                  </a:moveTo>
                  <a:lnTo>
                    <a:pt x="16541" y="5034"/>
                  </a:lnTo>
                  <a:lnTo>
                    <a:pt x="8588" y="9603"/>
                  </a:lnTo>
                  <a:lnTo>
                    <a:pt x="678" y="5034"/>
                  </a:lnTo>
                  <a:lnTo>
                    <a:pt x="8588" y="466"/>
                  </a:lnTo>
                  <a:close/>
                  <a:moveTo>
                    <a:pt x="8504" y="0"/>
                  </a:moveTo>
                  <a:lnTo>
                    <a:pt x="128" y="4823"/>
                  </a:lnTo>
                  <a:cubicBezTo>
                    <a:pt x="86" y="4865"/>
                    <a:pt x="43" y="4950"/>
                    <a:pt x="1" y="5034"/>
                  </a:cubicBezTo>
                  <a:cubicBezTo>
                    <a:pt x="1" y="5119"/>
                    <a:pt x="43" y="5203"/>
                    <a:pt x="128" y="5246"/>
                  </a:cubicBezTo>
                  <a:lnTo>
                    <a:pt x="8504" y="10068"/>
                  </a:lnTo>
                  <a:lnTo>
                    <a:pt x="8715" y="10068"/>
                  </a:lnTo>
                  <a:lnTo>
                    <a:pt x="17091" y="5246"/>
                  </a:lnTo>
                  <a:cubicBezTo>
                    <a:pt x="17133" y="5203"/>
                    <a:pt x="17176" y="5119"/>
                    <a:pt x="17176" y="5034"/>
                  </a:cubicBezTo>
                  <a:cubicBezTo>
                    <a:pt x="17176" y="4950"/>
                    <a:pt x="17133" y="4865"/>
                    <a:pt x="17091" y="4823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"/>
            <p:cNvSpPr/>
            <p:nvPr/>
          </p:nvSpPr>
          <p:spPr>
            <a:xfrm flipH="1">
              <a:off x="6095700" y="1389625"/>
              <a:ext cx="221050" cy="614200"/>
            </a:xfrm>
            <a:custGeom>
              <a:avLst/>
              <a:gdLst/>
              <a:ahLst/>
              <a:cxnLst/>
              <a:rect l="l" t="t" r="r" b="b"/>
              <a:pathLst>
                <a:path w="8842" h="24568" extrusionOk="0">
                  <a:moveTo>
                    <a:pt x="8376" y="582"/>
                  </a:moveTo>
                  <a:lnTo>
                    <a:pt x="8376" y="19364"/>
                  </a:lnTo>
                  <a:lnTo>
                    <a:pt x="466" y="23933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8" y="4854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24313"/>
                  </a:lnTo>
                  <a:cubicBezTo>
                    <a:pt x="1" y="24398"/>
                    <a:pt x="43" y="24482"/>
                    <a:pt x="128" y="24525"/>
                  </a:cubicBezTo>
                  <a:cubicBezTo>
                    <a:pt x="170" y="24525"/>
                    <a:pt x="212" y="24567"/>
                    <a:pt x="254" y="24567"/>
                  </a:cubicBezTo>
                  <a:cubicBezTo>
                    <a:pt x="297" y="24567"/>
                    <a:pt x="339" y="24525"/>
                    <a:pt x="381" y="24525"/>
                  </a:cubicBezTo>
                  <a:lnTo>
                    <a:pt x="8715" y="19702"/>
                  </a:lnTo>
                  <a:cubicBezTo>
                    <a:pt x="8799" y="19660"/>
                    <a:pt x="8842" y="19575"/>
                    <a:pt x="8842" y="19491"/>
                  </a:cubicBezTo>
                  <a:lnTo>
                    <a:pt x="8842" y="201"/>
                  </a:lnTo>
                  <a:cubicBezTo>
                    <a:pt x="8842" y="117"/>
                    <a:pt x="8799" y="74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"/>
            <p:cNvSpPr/>
            <p:nvPr/>
          </p:nvSpPr>
          <p:spPr>
            <a:xfrm flipH="1">
              <a:off x="6102050" y="12740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76" y="9646"/>
                  </a:lnTo>
                  <a:lnTo>
                    <a:pt x="1" y="4823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"/>
            <p:cNvSpPr/>
            <p:nvPr/>
          </p:nvSpPr>
          <p:spPr>
            <a:xfrm flipH="1">
              <a:off x="6095700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8" y="5024"/>
                  </a:lnTo>
                  <a:lnTo>
                    <a:pt x="8630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4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"/>
            <p:cNvSpPr/>
            <p:nvPr/>
          </p:nvSpPr>
          <p:spPr>
            <a:xfrm flipH="1">
              <a:off x="5886300" y="0"/>
              <a:ext cx="430450" cy="252525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058"/>
                    <a:pt x="8673" y="10058"/>
                    <a:pt x="8715" y="10058"/>
                  </a:cubicBez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"/>
            <p:cNvSpPr/>
            <p:nvPr/>
          </p:nvSpPr>
          <p:spPr>
            <a:xfrm flipH="1">
              <a:off x="6095700" y="0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14711"/>
                  </a:lnTo>
                  <a:cubicBezTo>
                    <a:pt x="43" y="14796"/>
                    <a:pt x="85" y="14880"/>
                    <a:pt x="128" y="14923"/>
                  </a:cubicBezTo>
                  <a:lnTo>
                    <a:pt x="254" y="14923"/>
                  </a:lnTo>
                  <a:cubicBezTo>
                    <a:pt x="297" y="14880"/>
                    <a:pt x="339" y="14880"/>
                    <a:pt x="381" y="14880"/>
                  </a:cubicBezTo>
                  <a:lnTo>
                    <a:pt x="8715" y="10058"/>
                  </a:lnTo>
                  <a:cubicBezTo>
                    <a:pt x="8799" y="10016"/>
                    <a:pt x="8842" y="9931"/>
                    <a:pt x="8842" y="9846"/>
                  </a:cubicBezTo>
                  <a:lnTo>
                    <a:pt x="8842" y="202"/>
                  </a:lnTo>
                  <a:cubicBezTo>
                    <a:pt x="8799" y="117"/>
                    <a:pt x="8757" y="75"/>
                    <a:pt x="8715" y="32"/>
                  </a:cubicBez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"/>
            <p:cNvSpPr/>
            <p:nvPr/>
          </p:nvSpPr>
          <p:spPr>
            <a:xfrm flipH="1">
              <a:off x="5887350" y="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3" y="75"/>
                    <a:pt x="0" y="117"/>
                    <a:pt x="0" y="202"/>
                  </a:cubicBezTo>
                  <a:lnTo>
                    <a:pt x="0" y="9889"/>
                  </a:lnTo>
                  <a:cubicBezTo>
                    <a:pt x="0" y="9973"/>
                    <a:pt x="43" y="10016"/>
                    <a:pt x="127" y="10058"/>
                  </a:cubicBezTo>
                  <a:lnTo>
                    <a:pt x="8461" y="14923"/>
                  </a:lnTo>
                  <a:lnTo>
                    <a:pt x="8588" y="14923"/>
                  </a:lnTo>
                  <a:cubicBezTo>
                    <a:pt x="8630" y="14880"/>
                    <a:pt x="8672" y="14880"/>
                    <a:pt x="8672" y="14880"/>
                  </a:cubicBez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"/>
            <p:cNvSpPr/>
            <p:nvPr/>
          </p:nvSpPr>
          <p:spPr>
            <a:xfrm flipH="1">
              <a:off x="5892650" y="2461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"/>
            <p:cNvSpPr/>
            <p:nvPr/>
          </p:nvSpPr>
          <p:spPr>
            <a:xfrm flipH="1">
              <a:off x="5887350" y="241125"/>
              <a:ext cx="428350" cy="252500"/>
            </a:xfrm>
            <a:custGeom>
              <a:avLst/>
              <a:gdLst/>
              <a:ahLst/>
              <a:cxnLst/>
              <a:rect l="l" t="t" r="r" b="b"/>
              <a:pathLst>
                <a:path w="17134" h="10100" extrusionOk="0">
                  <a:moveTo>
                    <a:pt x="8546" y="455"/>
                  </a:moveTo>
                  <a:lnTo>
                    <a:pt x="16499" y="5024"/>
                  </a:lnTo>
                  <a:lnTo>
                    <a:pt x="8546" y="9592"/>
                  </a:lnTo>
                  <a:lnTo>
                    <a:pt x="635" y="5024"/>
                  </a:lnTo>
                  <a:lnTo>
                    <a:pt x="8546" y="455"/>
                  </a:lnTo>
                  <a:close/>
                  <a:moveTo>
                    <a:pt x="8551" y="0"/>
                  </a:moveTo>
                  <a:cubicBezTo>
                    <a:pt x="8514" y="0"/>
                    <a:pt x="8482" y="11"/>
                    <a:pt x="8461" y="32"/>
                  </a:cubicBezTo>
                  <a:lnTo>
                    <a:pt x="86" y="4855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86" y="5235"/>
                  </a:cubicBezTo>
                  <a:lnTo>
                    <a:pt x="8461" y="10058"/>
                  </a:lnTo>
                  <a:cubicBezTo>
                    <a:pt x="8461" y="10058"/>
                    <a:pt x="8504" y="10100"/>
                    <a:pt x="8546" y="10100"/>
                  </a:cubicBezTo>
                  <a:cubicBezTo>
                    <a:pt x="8588" y="10100"/>
                    <a:pt x="8631" y="10058"/>
                    <a:pt x="8673" y="10058"/>
                  </a:cubicBezTo>
                  <a:lnTo>
                    <a:pt x="17006" y="5235"/>
                  </a:lnTo>
                  <a:cubicBezTo>
                    <a:pt x="17091" y="5193"/>
                    <a:pt x="17133" y="5108"/>
                    <a:pt x="17133" y="5024"/>
                  </a:cubicBezTo>
                  <a:cubicBezTo>
                    <a:pt x="17133" y="4939"/>
                    <a:pt x="17091" y="4897"/>
                    <a:pt x="17006" y="4855"/>
                  </a:cubicBezTo>
                  <a:lnTo>
                    <a:pt x="8673" y="32"/>
                  </a:lnTo>
                  <a:cubicBezTo>
                    <a:pt x="8631" y="11"/>
                    <a:pt x="8588" y="0"/>
                    <a:pt x="8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6310375" y="430150"/>
              <a:ext cx="209425" cy="241150"/>
            </a:xfrm>
            <a:custGeom>
              <a:avLst/>
              <a:gdLst/>
              <a:ahLst/>
              <a:cxnLst/>
              <a:rect l="l" t="t" r="r" b="b"/>
              <a:pathLst>
                <a:path w="8377" h="9646" extrusionOk="0">
                  <a:moveTo>
                    <a:pt x="1" y="1"/>
                  </a:moveTo>
                  <a:lnTo>
                    <a:pt x="1" y="9646"/>
                  </a:lnTo>
                  <a:lnTo>
                    <a:pt x="8376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6304025" y="424075"/>
              <a:ext cx="221050" cy="252525"/>
            </a:xfrm>
            <a:custGeom>
              <a:avLst/>
              <a:gdLst/>
              <a:ahLst/>
              <a:cxnLst/>
              <a:rect l="l" t="t" r="r" b="b"/>
              <a:pathLst>
                <a:path w="8842" h="10101" extrusionOk="0">
                  <a:moveTo>
                    <a:pt x="465" y="625"/>
                  </a:moveTo>
                  <a:lnTo>
                    <a:pt x="8164" y="5066"/>
                  </a:lnTo>
                  <a:lnTo>
                    <a:pt x="465" y="9508"/>
                  </a:lnTo>
                  <a:lnTo>
                    <a:pt x="465" y="625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2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2" y="10058"/>
                    <a:pt x="127" y="10100"/>
                  </a:cubicBezTo>
                  <a:lnTo>
                    <a:pt x="339" y="10100"/>
                  </a:lnTo>
                  <a:lnTo>
                    <a:pt x="8714" y="5235"/>
                  </a:lnTo>
                  <a:cubicBezTo>
                    <a:pt x="8841" y="5151"/>
                    <a:pt x="8841" y="4939"/>
                    <a:pt x="8714" y="4855"/>
                  </a:cubicBezTo>
                  <a:lnTo>
                    <a:pt x="339" y="32"/>
                  </a:lnTo>
                  <a:cubicBezTo>
                    <a:pt x="296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6310375" y="16357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16709" y="4822"/>
                  </a:moveTo>
                  <a:lnTo>
                    <a:pt x="8334" y="9645"/>
                  </a:lnTo>
                  <a:lnTo>
                    <a:pt x="0" y="4822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6519775" y="12740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0" y="4823"/>
                  </a:moveTo>
                  <a:lnTo>
                    <a:pt x="8376" y="1"/>
                  </a:lnTo>
                  <a:lnTo>
                    <a:pt x="16710" y="4823"/>
                  </a:lnTo>
                  <a:lnTo>
                    <a:pt x="8376" y="96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"/>
            <p:cNvSpPr/>
            <p:nvPr/>
          </p:nvSpPr>
          <p:spPr>
            <a:xfrm flipH="1">
              <a:off x="6512375" y="1269050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60" y="5151"/>
                    <a:pt x="17260" y="4940"/>
                    <a:pt x="17091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"/>
            <p:cNvSpPr/>
            <p:nvPr/>
          </p:nvSpPr>
          <p:spPr>
            <a:xfrm flipH="1">
              <a:off x="7145850" y="28149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" y="4823"/>
                  </a:moveTo>
                  <a:lnTo>
                    <a:pt x="8334" y="1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"/>
            <p:cNvSpPr/>
            <p:nvPr/>
          </p:nvSpPr>
          <p:spPr>
            <a:xfrm flipH="1">
              <a:off x="7139500" y="3051025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5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058"/>
                    <a:pt x="8588" y="10058"/>
                    <a:pt x="8630" y="10100"/>
                  </a:cubicBezTo>
                  <a:cubicBezTo>
                    <a:pt x="8672" y="10100"/>
                    <a:pt x="8715" y="10058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"/>
            <p:cNvSpPr/>
            <p:nvPr/>
          </p:nvSpPr>
          <p:spPr>
            <a:xfrm flipH="1">
              <a:off x="6728100" y="2814925"/>
              <a:ext cx="417775" cy="482275"/>
            </a:xfrm>
            <a:custGeom>
              <a:avLst/>
              <a:gdLst/>
              <a:ahLst/>
              <a:cxnLst/>
              <a:rect l="l" t="t" r="r" b="b"/>
              <a:pathLst>
                <a:path w="16711" h="19291" extrusionOk="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"/>
            <p:cNvSpPr/>
            <p:nvPr/>
          </p:nvSpPr>
          <p:spPr>
            <a:xfrm flipH="1">
              <a:off x="6722825" y="2809900"/>
              <a:ext cx="429375" cy="493650"/>
            </a:xfrm>
            <a:custGeom>
              <a:avLst/>
              <a:gdLst/>
              <a:ahLst/>
              <a:cxnLst/>
              <a:rect l="l" t="t" r="r" b="b"/>
              <a:pathLst>
                <a:path w="17175" h="19746" extrusionOk="0">
                  <a:moveTo>
                    <a:pt x="8587" y="455"/>
                  </a:moveTo>
                  <a:lnTo>
                    <a:pt x="16752" y="5151"/>
                  </a:lnTo>
                  <a:lnTo>
                    <a:pt x="16752" y="14542"/>
                  </a:lnTo>
                  <a:lnTo>
                    <a:pt x="8587" y="19238"/>
                  </a:lnTo>
                  <a:lnTo>
                    <a:pt x="465" y="14542"/>
                  </a:lnTo>
                  <a:lnTo>
                    <a:pt x="465" y="5151"/>
                  </a:lnTo>
                  <a:lnTo>
                    <a:pt x="8587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7" y="4855"/>
                  </a:lnTo>
                  <a:cubicBezTo>
                    <a:pt x="42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2" y="14838"/>
                    <a:pt x="127" y="14880"/>
                  </a:cubicBezTo>
                  <a:lnTo>
                    <a:pt x="8503" y="19703"/>
                  </a:lnTo>
                  <a:cubicBezTo>
                    <a:pt x="8503" y="19703"/>
                    <a:pt x="8545" y="19703"/>
                    <a:pt x="8587" y="19745"/>
                  </a:cubicBezTo>
                  <a:cubicBezTo>
                    <a:pt x="8630" y="19745"/>
                    <a:pt x="8672" y="19703"/>
                    <a:pt x="8714" y="19703"/>
                  </a:cubicBezTo>
                  <a:lnTo>
                    <a:pt x="17048" y="14880"/>
                  </a:lnTo>
                  <a:cubicBezTo>
                    <a:pt x="17132" y="14838"/>
                    <a:pt x="17175" y="14754"/>
                    <a:pt x="17175" y="14669"/>
                  </a:cubicBezTo>
                  <a:lnTo>
                    <a:pt x="17175" y="5024"/>
                  </a:lnTo>
                  <a:cubicBezTo>
                    <a:pt x="17175" y="4939"/>
                    <a:pt x="17132" y="4897"/>
                    <a:pt x="17048" y="4855"/>
                  </a:cubicBezTo>
                  <a:lnTo>
                    <a:pt x="8714" y="32"/>
                  </a:lnTo>
                  <a:cubicBezTo>
                    <a:pt x="8672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"/>
            <p:cNvSpPr/>
            <p:nvPr/>
          </p:nvSpPr>
          <p:spPr>
            <a:xfrm flipH="1">
              <a:off x="6722825" y="2327675"/>
              <a:ext cx="429375" cy="492575"/>
            </a:xfrm>
            <a:custGeom>
              <a:avLst/>
              <a:gdLst/>
              <a:ahLst/>
              <a:cxnLst/>
              <a:rect l="l" t="t" r="r" b="b"/>
              <a:pathLst>
                <a:path w="17175" h="19703" extrusionOk="0">
                  <a:moveTo>
                    <a:pt x="8587" y="455"/>
                  </a:moveTo>
                  <a:lnTo>
                    <a:pt x="16752" y="5150"/>
                  </a:lnTo>
                  <a:lnTo>
                    <a:pt x="16752" y="14541"/>
                  </a:lnTo>
                  <a:lnTo>
                    <a:pt x="8587" y="19237"/>
                  </a:lnTo>
                  <a:lnTo>
                    <a:pt x="465" y="14541"/>
                  </a:lnTo>
                  <a:lnTo>
                    <a:pt x="465" y="5150"/>
                  </a:lnTo>
                  <a:lnTo>
                    <a:pt x="8587" y="455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127" y="14880"/>
                  </a:cubicBezTo>
                  <a:lnTo>
                    <a:pt x="8503" y="19702"/>
                  </a:lnTo>
                  <a:lnTo>
                    <a:pt x="8714" y="19702"/>
                  </a:lnTo>
                  <a:lnTo>
                    <a:pt x="17048" y="14880"/>
                  </a:lnTo>
                  <a:cubicBezTo>
                    <a:pt x="17132" y="14837"/>
                    <a:pt x="17175" y="14753"/>
                    <a:pt x="17175" y="14668"/>
                  </a:cubicBezTo>
                  <a:lnTo>
                    <a:pt x="17175" y="5023"/>
                  </a:lnTo>
                  <a:cubicBezTo>
                    <a:pt x="17175" y="4939"/>
                    <a:pt x="17132" y="4854"/>
                    <a:pt x="17048" y="4854"/>
                  </a:cubicBezTo>
                  <a:lnTo>
                    <a:pt x="8714" y="32"/>
                  </a:ln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"/>
            <p:cNvSpPr/>
            <p:nvPr/>
          </p:nvSpPr>
          <p:spPr>
            <a:xfrm flipH="1">
              <a:off x="7145850" y="3116325"/>
              <a:ext cx="417750" cy="482275"/>
            </a:xfrm>
            <a:custGeom>
              <a:avLst/>
              <a:gdLst/>
              <a:ahLst/>
              <a:cxnLst/>
              <a:rect l="l" t="t" r="r" b="b"/>
              <a:pathLst>
                <a:path w="16710" h="19291" extrusionOk="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7140550" y="3111050"/>
              <a:ext cx="429400" cy="492825"/>
            </a:xfrm>
            <a:custGeom>
              <a:avLst/>
              <a:gdLst/>
              <a:ahLst/>
              <a:cxnLst/>
              <a:rect l="l" t="t" r="r" b="b"/>
              <a:pathLst>
                <a:path w="17176" h="19713" extrusionOk="0">
                  <a:moveTo>
                    <a:pt x="8588" y="466"/>
                  </a:moveTo>
                  <a:lnTo>
                    <a:pt x="16710" y="5161"/>
                  </a:lnTo>
                  <a:lnTo>
                    <a:pt x="16710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588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4"/>
                  </a:cubicBezTo>
                  <a:lnTo>
                    <a:pt x="1" y="14679"/>
                  </a:lnTo>
                  <a:cubicBezTo>
                    <a:pt x="1" y="14764"/>
                    <a:pt x="43" y="14848"/>
                    <a:pt x="128" y="14890"/>
                  </a:cubicBezTo>
                  <a:lnTo>
                    <a:pt x="8503" y="19713"/>
                  </a:lnTo>
                  <a:lnTo>
                    <a:pt x="8715" y="19713"/>
                  </a:lnTo>
                  <a:lnTo>
                    <a:pt x="17048" y="14890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6519775" y="269437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"/>
            <p:cNvSpPr/>
            <p:nvPr/>
          </p:nvSpPr>
          <p:spPr>
            <a:xfrm flipH="1">
              <a:off x="6512375" y="2689350"/>
              <a:ext cx="431500" cy="251450"/>
            </a:xfrm>
            <a:custGeom>
              <a:avLst/>
              <a:gdLst/>
              <a:ahLst/>
              <a:cxnLst/>
              <a:rect l="l" t="t" r="r" b="b"/>
              <a:pathLst>
                <a:path w="17260" h="10058" extrusionOk="0">
                  <a:moveTo>
                    <a:pt x="8630" y="455"/>
                  </a:moveTo>
                  <a:lnTo>
                    <a:pt x="16541" y="5024"/>
                  </a:lnTo>
                  <a:lnTo>
                    <a:pt x="8630" y="9592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6" y="32"/>
                  </a:cubicBezTo>
                  <a:lnTo>
                    <a:pt x="170" y="4854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5"/>
                  </a:lnTo>
                  <a:cubicBezTo>
                    <a:pt x="17260" y="5151"/>
                    <a:pt x="17260" y="4939"/>
                    <a:pt x="17091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"/>
            <p:cNvSpPr/>
            <p:nvPr/>
          </p:nvSpPr>
          <p:spPr>
            <a:xfrm flipH="1">
              <a:off x="6519775" y="24532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"/>
            <p:cNvSpPr/>
            <p:nvPr/>
          </p:nvSpPr>
          <p:spPr>
            <a:xfrm flipH="1">
              <a:off x="6513425" y="2448225"/>
              <a:ext cx="429400" cy="251450"/>
            </a:xfrm>
            <a:custGeom>
              <a:avLst/>
              <a:gdLst/>
              <a:ahLst/>
              <a:cxnLst/>
              <a:rect l="l" t="t" r="r" b="b"/>
              <a:pathLst>
                <a:path w="17176" h="10058" extrusionOk="0">
                  <a:moveTo>
                    <a:pt x="8588" y="455"/>
                  </a:moveTo>
                  <a:lnTo>
                    <a:pt x="16499" y="5024"/>
                  </a:lnTo>
                  <a:lnTo>
                    <a:pt x="8588" y="9592"/>
                  </a:lnTo>
                  <a:lnTo>
                    <a:pt x="635" y="5024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12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128" y="5235"/>
                  </a:cubicBezTo>
                  <a:lnTo>
                    <a:pt x="8461" y="10058"/>
                  </a:lnTo>
                  <a:lnTo>
                    <a:pt x="8715" y="10058"/>
                  </a:lnTo>
                  <a:lnTo>
                    <a:pt x="17049" y="5235"/>
                  </a:lnTo>
                  <a:cubicBezTo>
                    <a:pt x="17133" y="5193"/>
                    <a:pt x="17175" y="5108"/>
                    <a:pt x="17175" y="5024"/>
                  </a:cubicBezTo>
                  <a:cubicBezTo>
                    <a:pt x="17175" y="4939"/>
                    <a:pt x="17133" y="4855"/>
                    <a:pt x="17049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"/>
            <p:cNvSpPr/>
            <p:nvPr/>
          </p:nvSpPr>
          <p:spPr>
            <a:xfrm flipH="1">
              <a:off x="6722825" y="244822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8377" y="582"/>
                  </a:moveTo>
                  <a:lnTo>
                    <a:pt x="8377" y="9719"/>
                  </a:lnTo>
                  <a:lnTo>
                    <a:pt x="424" y="14288"/>
                  </a:lnTo>
                  <a:lnTo>
                    <a:pt x="424" y="5151"/>
                  </a:lnTo>
                  <a:lnTo>
                    <a:pt x="8377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669"/>
                  </a:lnTo>
                  <a:cubicBezTo>
                    <a:pt x="1" y="14796"/>
                    <a:pt x="85" y="14880"/>
                    <a:pt x="212" y="14880"/>
                  </a:cubicBezTo>
                  <a:lnTo>
                    <a:pt x="339" y="14880"/>
                  </a:lnTo>
                  <a:lnTo>
                    <a:pt x="8715" y="10058"/>
                  </a:lnTo>
                  <a:cubicBezTo>
                    <a:pt x="8757" y="10015"/>
                    <a:pt x="8800" y="9931"/>
                    <a:pt x="8800" y="9846"/>
                  </a:cubicBezTo>
                  <a:lnTo>
                    <a:pt x="8800" y="201"/>
                  </a:lnTo>
                  <a:cubicBezTo>
                    <a:pt x="8800" y="117"/>
                    <a:pt x="8757" y="32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"/>
            <p:cNvSpPr/>
            <p:nvPr/>
          </p:nvSpPr>
          <p:spPr>
            <a:xfrm flipH="1">
              <a:off x="6513425" y="244822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4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8" y="32"/>
                  </a:cubicBezTo>
                  <a:cubicBezTo>
                    <a:pt x="43" y="32"/>
                    <a:pt x="1" y="117"/>
                    <a:pt x="1" y="201"/>
                  </a:cubicBezTo>
                  <a:lnTo>
                    <a:pt x="1" y="9846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461" y="14880"/>
                  </a:lnTo>
                  <a:lnTo>
                    <a:pt x="8673" y="14880"/>
                  </a:ln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55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"/>
            <p:cNvSpPr/>
            <p:nvPr/>
          </p:nvSpPr>
          <p:spPr>
            <a:xfrm flipH="1">
              <a:off x="7145850" y="257380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"/>
            <p:cNvSpPr/>
            <p:nvPr/>
          </p:nvSpPr>
          <p:spPr>
            <a:xfrm flipH="1">
              <a:off x="7139500" y="2568775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3"/>
                  </a:cubicBezTo>
                  <a:lnTo>
                    <a:pt x="170" y="4855"/>
                  </a:lnTo>
                  <a:cubicBezTo>
                    <a:pt x="0" y="4940"/>
                    <a:pt x="0" y="5151"/>
                    <a:pt x="170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090" y="5236"/>
                  </a:lnTo>
                  <a:cubicBezTo>
                    <a:pt x="17260" y="5151"/>
                    <a:pt x="17260" y="4940"/>
                    <a:pt x="17090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"/>
            <p:cNvSpPr/>
            <p:nvPr/>
          </p:nvSpPr>
          <p:spPr>
            <a:xfrm flipH="1">
              <a:off x="7348900" y="2327675"/>
              <a:ext cx="219975" cy="372000"/>
            </a:xfrm>
            <a:custGeom>
              <a:avLst/>
              <a:gdLst/>
              <a:ahLst/>
              <a:cxnLst/>
              <a:rect l="l" t="t" r="r" b="b"/>
              <a:pathLst>
                <a:path w="8799" h="14880" extrusionOk="0">
                  <a:moveTo>
                    <a:pt x="8376" y="582"/>
                  </a:moveTo>
                  <a:lnTo>
                    <a:pt x="8376" y="9719"/>
                  </a:lnTo>
                  <a:lnTo>
                    <a:pt x="423" y="14288"/>
                  </a:lnTo>
                  <a:lnTo>
                    <a:pt x="423" y="5150"/>
                  </a:lnTo>
                  <a:lnTo>
                    <a:pt x="8376" y="582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85" y="14880"/>
                  </a:cubicBezTo>
                  <a:lnTo>
                    <a:pt x="338" y="14880"/>
                  </a:lnTo>
                  <a:lnTo>
                    <a:pt x="8672" y="10057"/>
                  </a:lnTo>
                  <a:cubicBezTo>
                    <a:pt x="8757" y="10015"/>
                    <a:pt x="8799" y="9930"/>
                    <a:pt x="8799" y="9888"/>
                  </a:cubicBezTo>
                  <a:lnTo>
                    <a:pt x="8799" y="201"/>
                  </a:lnTo>
                  <a:cubicBezTo>
                    <a:pt x="8799" y="116"/>
                    <a:pt x="8757" y="32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"/>
            <p:cNvSpPr/>
            <p:nvPr/>
          </p:nvSpPr>
          <p:spPr>
            <a:xfrm flipH="1">
              <a:off x="7140550" y="2327675"/>
              <a:ext cx="220000" cy="372000"/>
            </a:xfrm>
            <a:custGeom>
              <a:avLst/>
              <a:gdLst/>
              <a:ahLst/>
              <a:cxnLst/>
              <a:rect l="l" t="t" r="r" b="b"/>
              <a:pathLst>
                <a:path w="8800" h="14880" extrusionOk="0">
                  <a:moveTo>
                    <a:pt x="424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7" y="10057"/>
                  </a:cubicBezTo>
                  <a:lnTo>
                    <a:pt x="8461" y="14880"/>
                  </a:lnTo>
                  <a:lnTo>
                    <a:pt x="8672" y="14880"/>
                  </a:lnTo>
                  <a:cubicBezTo>
                    <a:pt x="8757" y="14837"/>
                    <a:pt x="8799" y="14753"/>
                    <a:pt x="8799" y="14668"/>
                  </a:cubicBezTo>
                  <a:lnTo>
                    <a:pt x="8799" y="5023"/>
                  </a:lnTo>
                  <a:cubicBezTo>
                    <a:pt x="8799" y="4939"/>
                    <a:pt x="8757" y="4854"/>
                    <a:pt x="8672" y="4854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"/>
            <p:cNvSpPr/>
            <p:nvPr/>
          </p:nvSpPr>
          <p:spPr>
            <a:xfrm flipH="1">
              <a:off x="7767675" y="172380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66" y="625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66" y="9762"/>
                  </a:lnTo>
                  <a:lnTo>
                    <a:pt x="466" y="625"/>
                  </a:lnTo>
                  <a:close/>
                  <a:moveTo>
                    <a:pt x="249" y="1"/>
                  </a:moveTo>
                  <a:cubicBezTo>
                    <a:pt x="212" y="1"/>
                    <a:pt x="170" y="11"/>
                    <a:pt x="127" y="32"/>
                  </a:cubicBezTo>
                  <a:cubicBezTo>
                    <a:pt x="43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3" y="10058"/>
                    <a:pt x="127" y="10100"/>
                  </a:cubicBezTo>
                  <a:lnTo>
                    <a:pt x="8503" y="14923"/>
                  </a:lnTo>
                  <a:lnTo>
                    <a:pt x="8715" y="14923"/>
                  </a:lnTo>
                  <a:cubicBezTo>
                    <a:pt x="8757" y="14880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2"/>
                    <a:pt x="8757" y="4897"/>
                    <a:pt x="8715" y="4855"/>
                  </a:cubicBezTo>
                  <a:lnTo>
                    <a:pt x="339" y="32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"/>
            <p:cNvSpPr/>
            <p:nvPr/>
          </p:nvSpPr>
          <p:spPr>
            <a:xfrm flipH="1">
              <a:off x="7563575" y="16093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0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"/>
            <p:cNvSpPr/>
            <p:nvPr/>
          </p:nvSpPr>
          <p:spPr>
            <a:xfrm flipH="1">
              <a:off x="7557225" y="1603250"/>
              <a:ext cx="431500" cy="252500"/>
            </a:xfrm>
            <a:custGeom>
              <a:avLst/>
              <a:gdLst/>
              <a:ahLst/>
              <a:cxnLst/>
              <a:rect l="l" t="t" r="r" b="b"/>
              <a:pathLst>
                <a:path w="17260" h="10100" extrusionOk="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19" y="5066"/>
                  </a:lnTo>
                  <a:lnTo>
                    <a:pt x="8630" y="497"/>
                  </a:lnTo>
                  <a:close/>
                  <a:moveTo>
                    <a:pt x="8667" y="0"/>
                  </a:moveTo>
                  <a:cubicBezTo>
                    <a:pt x="8630" y="0"/>
                    <a:pt x="8587" y="11"/>
                    <a:pt x="8545" y="32"/>
                  </a:cubicBezTo>
                  <a:lnTo>
                    <a:pt x="169" y="4854"/>
                  </a:lnTo>
                  <a:cubicBezTo>
                    <a:pt x="0" y="4939"/>
                    <a:pt x="0" y="5151"/>
                    <a:pt x="169" y="5235"/>
                  </a:cubicBezTo>
                  <a:lnTo>
                    <a:pt x="8545" y="10058"/>
                  </a:lnTo>
                  <a:cubicBezTo>
                    <a:pt x="8545" y="10100"/>
                    <a:pt x="8587" y="10100"/>
                    <a:pt x="8630" y="10100"/>
                  </a:cubicBezTo>
                  <a:cubicBezTo>
                    <a:pt x="8672" y="10100"/>
                    <a:pt x="8714" y="10100"/>
                    <a:pt x="8757" y="10058"/>
                  </a:cubicBezTo>
                  <a:lnTo>
                    <a:pt x="17132" y="5235"/>
                  </a:lnTo>
                  <a:cubicBezTo>
                    <a:pt x="17259" y="5151"/>
                    <a:pt x="17259" y="4939"/>
                    <a:pt x="17132" y="4854"/>
                  </a:cubicBezTo>
                  <a:lnTo>
                    <a:pt x="8757" y="32"/>
                  </a:lnTo>
                  <a:cubicBezTo>
                    <a:pt x="8736" y="11"/>
                    <a:pt x="8704" y="0"/>
                    <a:pt x="8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"/>
            <p:cNvSpPr/>
            <p:nvPr/>
          </p:nvSpPr>
          <p:spPr>
            <a:xfrm flipH="1">
              <a:off x="7558275" y="172380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5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53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339" y="14923"/>
                  </a:lnTo>
                  <a:lnTo>
                    <a:pt x="8672" y="10100"/>
                  </a:lnTo>
                  <a:cubicBezTo>
                    <a:pt x="8757" y="10058"/>
                    <a:pt x="8799" y="9973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"/>
            <p:cNvSpPr/>
            <p:nvPr/>
          </p:nvSpPr>
          <p:spPr>
            <a:xfrm flipH="1">
              <a:off x="7140550" y="1362125"/>
              <a:ext cx="429400" cy="252500"/>
            </a:xfrm>
            <a:custGeom>
              <a:avLst/>
              <a:gdLst/>
              <a:ahLst/>
              <a:cxnLst/>
              <a:rect l="l" t="t" r="r" b="b"/>
              <a:pathLst>
                <a:path w="17176" h="10100" extrusionOk="0">
                  <a:moveTo>
                    <a:pt x="8588" y="497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8" y="5066"/>
                  </a:lnTo>
                  <a:lnTo>
                    <a:pt x="8588" y="497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81"/>
                    <a:pt x="1" y="5066"/>
                  </a:cubicBezTo>
                  <a:cubicBezTo>
                    <a:pt x="1" y="5151"/>
                    <a:pt x="43" y="5193"/>
                    <a:pt x="128" y="5235"/>
                  </a:cubicBezTo>
                  <a:lnTo>
                    <a:pt x="8503" y="10058"/>
                  </a:lnTo>
                  <a:cubicBezTo>
                    <a:pt x="8503" y="10100"/>
                    <a:pt x="8546" y="10100"/>
                    <a:pt x="8588" y="10100"/>
                  </a:cubicBezTo>
                  <a:cubicBezTo>
                    <a:pt x="8630" y="10100"/>
                    <a:pt x="8673" y="10100"/>
                    <a:pt x="8715" y="10058"/>
                  </a:cubicBezTo>
                  <a:lnTo>
                    <a:pt x="17048" y="5235"/>
                  </a:lnTo>
                  <a:cubicBezTo>
                    <a:pt x="17133" y="5193"/>
                    <a:pt x="17175" y="5151"/>
                    <a:pt x="17175" y="5066"/>
                  </a:cubicBezTo>
                  <a:cubicBezTo>
                    <a:pt x="17175" y="4981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"/>
            <p:cNvSpPr/>
            <p:nvPr/>
          </p:nvSpPr>
          <p:spPr>
            <a:xfrm flipH="1">
              <a:off x="7348900" y="1362125"/>
              <a:ext cx="219975" cy="373075"/>
            </a:xfrm>
            <a:custGeom>
              <a:avLst/>
              <a:gdLst/>
              <a:ahLst/>
              <a:cxnLst/>
              <a:rect l="l" t="t" r="r" b="b"/>
              <a:pathLst>
                <a:path w="8799" h="14923" extrusionOk="0">
                  <a:moveTo>
                    <a:pt x="8376" y="624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4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5"/>
                  </a:lnTo>
                  <a:cubicBezTo>
                    <a:pt x="42" y="4897"/>
                    <a:pt x="0" y="4981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2" y="14838"/>
                    <a:pt x="85" y="14880"/>
                  </a:cubicBezTo>
                  <a:cubicBezTo>
                    <a:pt x="127" y="14922"/>
                    <a:pt x="169" y="14922"/>
                    <a:pt x="212" y="14922"/>
                  </a:cubicBezTo>
                  <a:cubicBezTo>
                    <a:pt x="254" y="14922"/>
                    <a:pt x="296" y="14922"/>
                    <a:pt x="338" y="14880"/>
                  </a:cubicBezTo>
                  <a:lnTo>
                    <a:pt x="8672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"/>
            <p:cNvSpPr/>
            <p:nvPr/>
          </p:nvSpPr>
          <p:spPr>
            <a:xfrm flipH="1">
              <a:off x="7140550" y="1362125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424" y="624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7" y="10058"/>
                  </a:cubicBezTo>
                  <a:lnTo>
                    <a:pt x="8461" y="14880"/>
                  </a:lnTo>
                  <a:cubicBezTo>
                    <a:pt x="8503" y="14922"/>
                    <a:pt x="8546" y="14922"/>
                    <a:pt x="8588" y="14922"/>
                  </a:cubicBezTo>
                  <a:cubicBezTo>
                    <a:pt x="8630" y="14922"/>
                    <a:pt x="8630" y="14922"/>
                    <a:pt x="8672" y="14880"/>
                  </a:cubicBezTo>
                  <a:cubicBezTo>
                    <a:pt x="8757" y="14838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1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"/>
            <p:cNvSpPr/>
            <p:nvPr/>
          </p:nvSpPr>
          <p:spPr>
            <a:xfrm flipH="1">
              <a:off x="7145850" y="16093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1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"/>
            <p:cNvSpPr/>
            <p:nvPr/>
          </p:nvSpPr>
          <p:spPr>
            <a:xfrm flipH="1">
              <a:off x="7139500" y="1603250"/>
              <a:ext cx="431500" cy="252500"/>
            </a:xfrm>
            <a:custGeom>
              <a:avLst/>
              <a:gdLst/>
              <a:ahLst/>
              <a:cxnLst/>
              <a:rect l="l" t="t" r="r" b="b"/>
              <a:pathLst>
                <a:path w="17260" h="10100" extrusionOk="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7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5" y="32"/>
                  </a:cubicBezTo>
                  <a:lnTo>
                    <a:pt x="170" y="4854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100"/>
                    <a:pt x="8588" y="10100"/>
                    <a:pt x="8630" y="10100"/>
                  </a:cubicBezTo>
                  <a:cubicBezTo>
                    <a:pt x="8672" y="10100"/>
                    <a:pt x="8715" y="10100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"/>
            <p:cNvSpPr/>
            <p:nvPr/>
          </p:nvSpPr>
          <p:spPr>
            <a:xfrm flipH="1">
              <a:off x="7557225" y="2568775"/>
              <a:ext cx="431500" cy="251475"/>
            </a:xfrm>
            <a:custGeom>
              <a:avLst/>
              <a:gdLst/>
              <a:ahLst/>
              <a:cxnLst/>
              <a:rect l="l" t="t" r="r" b="b"/>
              <a:pathLst>
                <a:path w="17260" h="10059" extrusionOk="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6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3"/>
                  </a:cubicBezTo>
                  <a:lnTo>
                    <a:pt x="169" y="4855"/>
                  </a:lnTo>
                  <a:cubicBezTo>
                    <a:pt x="0" y="4940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940"/>
                    <a:pt x="17132" y="4855"/>
                  </a:cubicBezTo>
                  <a:lnTo>
                    <a:pt x="8757" y="33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"/>
            <p:cNvSpPr/>
            <p:nvPr/>
          </p:nvSpPr>
          <p:spPr>
            <a:xfrm flipH="1">
              <a:off x="7766625" y="2568775"/>
              <a:ext cx="221050" cy="372025"/>
            </a:xfrm>
            <a:custGeom>
              <a:avLst/>
              <a:gdLst/>
              <a:ahLst/>
              <a:cxnLst/>
              <a:rect l="l" t="t" r="r" b="b"/>
              <a:pathLst>
                <a:path w="8842" h="14881" extrusionOk="0">
                  <a:moveTo>
                    <a:pt x="8376" y="583"/>
                  </a:moveTo>
                  <a:lnTo>
                    <a:pt x="8376" y="9720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3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3"/>
                  </a:cubicBezTo>
                  <a:lnTo>
                    <a:pt x="127" y="4855"/>
                  </a:lnTo>
                  <a:cubicBezTo>
                    <a:pt x="43" y="4897"/>
                    <a:pt x="0" y="4940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3" y="14838"/>
                    <a:pt x="127" y="14881"/>
                  </a:cubicBezTo>
                  <a:lnTo>
                    <a:pt x="381" y="14881"/>
                  </a:lnTo>
                  <a:lnTo>
                    <a:pt x="8715" y="10058"/>
                  </a:lnTo>
                  <a:cubicBezTo>
                    <a:pt x="8799" y="10016"/>
                    <a:pt x="8842" y="9931"/>
                    <a:pt x="8842" y="9847"/>
                  </a:cubicBezTo>
                  <a:lnTo>
                    <a:pt x="8842" y="202"/>
                  </a:lnTo>
                  <a:cubicBezTo>
                    <a:pt x="8842" y="117"/>
                    <a:pt x="8799" y="33"/>
                    <a:pt x="8715" y="33"/>
                  </a:cubicBez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"/>
            <p:cNvSpPr/>
            <p:nvPr/>
          </p:nvSpPr>
          <p:spPr>
            <a:xfrm flipH="1">
              <a:off x="7558275" y="2568775"/>
              <a:ext cx="220000" cy="372025"/>
            </a:xfrm>
            <a:custGeom>
              <a:avLst/>
              <a:gdLst/>
              <a:ahLst/>
              <a:cxnLst/>
              <a:rect l="l" t="t" r="r" b="b"/>
              <a:pathLst>
                <a:path w="8800" h="14881" extrusionOk="0">
                  <a:moveTo>
                    <a:pt x="423" y="583"/>
                  </a:moveTo>
                  <a:lnTo>
                    <a:pt x="8376" y="5151"/>
                  </a:lnTo>
                  <a:lnTo>
                    <a:pt x="8376" y="14331"/>
                  </a:lnTo>
                  <a:lnTo>
                    <a:pt x="423" y="9762"/>
                  </a:lnTo>
                  <a:lnTo>
                    <a:pt x="423" y="583"/>
                  </a:lnTo>
                  <a:close/>
                  <a:moveTo>
                    <a:pt x="249" y="1"/>
                  </a:moveTo>
                  <a:cubicBezTo>
                    <a:pt x="212" y="1"/>
                    <a:pt x="169" y="11"/>
                    <a:pt x="127" y="33"/>
                  </a:cubicBezTo>
                  <a:cubicBezTo>
                    <a:pt x="43" y="75"/>
                    <a:pt x="0" y="160"/>
                    <a:pt x="0" y="244"/>
                  </a:cubicBezTo>
                  <a:lnTo>
                    <a:pt x="0" y="9847"/>
                  </a:lnTo>
                  <a:cubicBezTo>
                    <a:pt x="0" y="9931"/>
                    <a:pt x="43" y="10016"/>
                    <a:pt x="127" y="10058"/>
                  </a:cubicBezTo>
                  <a:lnTo>
                    <a:pt x="8461" y="14881"/>
                  </a:lnTo>
                  <a:lnTo>
                    <a:pt x="8714" y="14881"/>
                  </a:lnTo>
                  <a:cubicBezTo>
                    <a:pt x="8757" y="14838"/>
                    <a:pt x="8799" y="14754"/>
                    <a:pt x="8799" y="14711"/>
                  </a:cubicBezTo>
                  <a:lnTo>
                    <a:pt x="8799" y="5067"/>
                  </a:lnTo>
                  <a:cubicBezTo>
                    <a:pt x="8799" y="4982"/>
                    <a:pt x="8757" y="4897"/>
                    <a:pt x="8714" y="4855"/>
                  </a:cubicBezTo>
                  <a:lnTo>
                    <a:pt x="339" y="33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"/>
            <p:cNvSpPr/>
            <p:nvPr/>
          </p:nvSpPr>
          <p:spPr>
            <a:xfrm flipH="1">
              <a:off x="7563575" y="28149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"/>
            <p:cNvSpPr/>
            <p:nvPr/>
          </p:nvSpPr>
          <p:spPr>
            <a:xfrm flipH="1">
              <a:off x="7558275" y="2809900"/>
              <a:ext cx="429400" cy="251925"/>
            </a:xfrm>
            <a:custGeom>
              <a:avLst/>
              <a:gdLst/>
              <a:ahLst/>
              <a:cxnLst/>
              <a:rect l="l" t="t" r="r" b="b"/>
              <a:pathLst>
                <a:path w="17176" h="10077" extrusionOk="0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27" y="4855"/>
                  </a:lnTo>
                  <a:cubicBezTo>
                    <a:pt x="43" y="4897"/>
                    <a:pt x="0" y="4939"/>
                    <a:pt x="0" y="5024"/>
                  </a:cubicBezTo>
                  <a:cubicBezTo>
                    <a:pt x="0" y="5109"/>
                    <a:pt x="43" y="5193"/>
                    <a:pt x="127" y="5236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02" y="10072"/>
                    <a:pt x="8616" y="10077"/>
                    <a:pt x="8630" y="10077"/>
                  </a:cubicBezTo>
                  <a:cubicBezTo>
                    <a:pt x="8658" y="10077"/>
                    <a:pt x="8686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"/>
            <p:cNvSpPr/>
            <p:nvPr/>
          </p:nvSpPr>
          <p:spPr>
            <a:xfrm flipH="1">
              <a:off x="7563575" y="20915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0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"/>
            <p:cNvSpPr/>
            <p:nvPr/>
          </p:nvSpPr>
          <p:spPr>
            <a:xfrm flipH="1">
              <a:off x="7557225" y="2086275"/>
              <a:ext cx="431500" cy="251725"/>
            </a:xfrm>
            <a:custGeom>
              <a:avLst/>
              <a:gdLst/>
              <a:ahLst/>
              <a:cxnLst/>
              <a:rect l="l" t="t" r="r" b="b"/>
              <a:pathLst>
                <a:path w="17260" h="10069" extrusionOk="0">
                  <a:moveTo>
                    <a:pt x="8630" y="466"/>
                  </a:moveTo>
                  <a:lnTo>
                    <a:pt x="16583" y="5035"/>
                  </a:lnTo>
                  <a:lnTo>
                    <a:pt x="8630" y="9603"/>
                  </a:lnTo>
                  <a:lnTo>
                    <a:pt x="719" y="5035"/>
                  </a:lnTo>
                  <a:lnTo>
                    <a:pt x="8630" y="466"/>
                  </a:lnTo>
                  <a:close/>
                  <a:moveTo>
                    <a:pt x="8545" y="1"/>
                  </a:moveTo>
                  <a:lnTo>
                    <a:pt x="169" y="4865"/>
                  </a:lnTo>
                  <a:cubicBezTo>
                    <a:pt x="0" y="4950"/>
                    <a:pt x="0" y="5161"/>
                    <a:pt x="169" y="5246"/>
                  </a:cubicBezTo>
                  <a:lnTo>
                    <a:pt x="8545" y="10069"/>
                  </a:lnTo>
                  <a:lnTo>
                    <a:pt x="8757" y="10069"/>
                  </a:lnTo>
                  <a:lnTo>
                    <a:pt x="17132" y="5246"/>
                  </a:lnTo>
                  <a:cubicBezTo>
                    <a:pt x="17259" y="5161"/>
                    <a:pt x="17259" y="4908"/>
                    <a:pt x="17132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"/>
            <p:cNvSpPr/>
            <p:nvPr/>
          </p:nvSpPr>
          <p:spPr>
            <a:xfrm flipH="1">
              <a:off x="7557225" y="2207100"/>
              <a:ext cx="431500" cy="251450"/>
            </a:xfrm>
            <a:custGeom>
              <a:avLst/>
              <a:gdLst/>
              <a:ahLst/>
              <a:cxnLst/>
              <a:rect l="l" t="t" r="r" b="b"/>
              <a:pathLst>
                <a:path w="17260" h="10058" extrusionOk="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5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897"/>
                    <a:pt x="17132" y="4855"/>
                  </a:cubicBezTo>
                  <a:lnTo>
                    <a:pt x="8757" y="32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"/>
            <p:cNvSpPr/>
            <p:nvPr/>
          </p:nvSpPr>
          <p:spPr>
            <a:xfrm flipH="1">
              <a:off x="7140550" y="1723800"/>
              <a:ext cx="220000" cy="614200"/>
            </a:xfrm>
            <a:custGeom>
              <a:avLst/>
              <a:gdLst/>
              <a:ahLst/>
              <a:cxnLst/>
              <a:rect l="l" t="t" r="r" b="b"/>
              <a:pathLst>
                <a:path w="8800" h="24568" extrusionOk="0">
                  <a:moveTo>
                    <a:pt x="8376" y="625"/>
                  </a:moveTo>
                  <a:lnTo>
                    <a:pt x="8376" y="19407"/>
                  </a:lnTo>
                  <a:lnTo>
                    <a:pt x="424" y="23975"/>
                  </a:lnTo>
                  <a:lnTo>
                    <a:pt x="424" y="5193"/>
                  </a:lnTo>
                  <a:lnTo>
                    <a:pt x="8376" y="625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24356"/>
                  </a:lnTo>
                  <a:cubicBezTo>
                    <a:pt x="1" y="24441"/>
                    <a:pt x="43" y="24525"/>
                    <a:pt x="127" y="24568"/>
                  </a:cubicBezTo>
                  <a:lnTo>
                    <a:pt x="339" y="24568"/>
                  </a:lnTo>
                  <a:lnTo>
                    <a:pt x="8672" y="19745"/>
                  </a:lnTo>
                  <a:cubicBezTo>
                    <a:pt x="8757" y="19703"/>
                    <a:pt x="8799" y="19618"/>
                    <a:pt x="8799" y="19534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"/>
            <p:cNvSpPr/>
            <p:nvPr/>
          </p:nvSpPr>
          <p:spPr>
            <a:xfrm flipH="1">
              <a:off x="6937500" y="2212125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0" y="4823"/>
                  </a:moveTo>
                  <a:lnTo>
                    <a:pt x="8376" y="1"/>
                  </a:lnTo>
                  <a:lnTo>
                    <a:pt x="16709" y="4823"/>
                  </a:lnTo>
                  <a:lnTo>
                    <a:pt x="8376" y="96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"/>
            <p:cNvSpPr/>
            <p:nvPr/>
          </p:nvSpPr>
          <p:spPr>
            <a:xfrm flipH="1">
              <a:off x="6931150" y="2207100"/>
              <a:ext cx="430450" cy="251450"/>
            </a:xfrm>
            <a:custGeom>
              <a:avLst/>
              <a:gdLst/>
              <a:ahLst/>
              <a:cxnLst/>
              <a:rect l="l" t="t" r="r" b="b"/>
              <a:pathLst>
                <a:path w="17218" h="10058" extrusionOk="0">
                  <a:moveTo>
                    <a:pt x="8630" y="455"/>
                  </a:moveTo>
                  <a:lnTo>
                    <a:pt x="16540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03" y="10058"/>
                  </a:lnTo>
                  <a:lnTo>
                    <a:pt x="8714" y="10058"/>
                  </a:lnTo>
                  <a:lnTo>
                    <a:pt x="17090" y="5236"/>
                  </a:lnTo>
                  <a:cubicBezTo>
                    <a:pt x="17217" y="5151"/>
                    <a:pt x="17217" y="4939"/>
                    <a:pt x="17090" y="4855"/>
                  </a:cubicBezTo>
                  <a:lnTo>
                    <a:pt x="8714" y="32"/>
                  </a:lnTo>
                  <a:cubicBezTo>
                    <a:pt x="8693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"/>
            <p:cNvSpPr/>
            <p:nvPr/>
          </p:nvSpPr>
          <p:spPr>
            <a:xfrm flipH="1">
              <a:off x="7139500" y="3475100"/>
              <a:ext cx="431500" cy="252525"/>
            </a:xfrm>
            <a:custGeom>
              <a:avLst/>
              <a:gdLst/>
              <a:ahLst/>
              <a:cxnLst/>
              <a:rect l="l" t="t" r="r" b="b"/>
              <a:pathLst>
                <a:path w="17260" h="10101" extrusionOk="0">
                  <a:moveTo>
                    <a:pt x="8630" y="498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100"/>
                  </a:lnTo>
                  <a:lnTo>
                    <a:pt x="8757" y="10100"/>
                  </a:ln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"/>
            <p:cNvSpPr/>
            <p:nvPr/>
          </p:nvSpPr>
          <p:spPr>
            <a:xfrm flipH="1">
              <a:off x="7140550" y="3354550"/>
              <a:ext cx="220000" cy="373075"/>
            </a:xfrm>
            <a:custGeom>
              <a:avLst/>
              <a:gdLst/>
              <a:ahLst/>
              <a:cxnLst/>
              <a:rect l="l" t="t" r="r" b="b"/>
              <a:pathLst>
                <a:path w="8800" h="14923" extrusionOk="0">
                  <a:moveTo>
                    <a:pt x="8376" y="624"/>
                  </a:moveTo>
                  <a:lnTo>
                    <a:pt x="8376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76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7" y="14922"/>
                  </a:cubicBezTo>
                  <a:lnTo>
                    <a:pt x="339" y="14922"/>
                  </a:lnTo>
                  <a:lnTo>
                    <a:pt x="8672" y="10057"/>
                  </a:lnTo>
                  <a:cubicBezTo>
                    <a:pt x="8757" y="10015"/>
                    <a:pt x="8799" y="9973"/>
                    <a:pt x="8799" y="9888"/>
                  </a:cubicBezTo>
                  <a:lnTo>
                    <a:pt x="8799" y="243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"/>
            <p:cNvSpPr/>
            <p:nvPr/>
          </p:nvSpPr>
          <p:spPr>
            <a:xfrm flipH="1">
              <a:off x="7348900" y="3354550"/>
              <a:ext cx="221050" cy="373075"/>
            </a:xfrm>
            <a:custGeom>
              <a:avLst/>
              <a:gdLst/>
              <a:ahLst/>
              <a:cxnLst/>
              <a:rect l="l" t="t" r="r" b="b"/>
              <a:pathLst>
                <a:path w="8842" h="14923" extrusionOk="0">
                  <a:moveTo>
                    <a:pt x="466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66" y="9761"/>
                  </a:lnTo>
                  <a:lnTo>
                    <a:pt x="466" y="624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59"/>
                    <a:pt x="1" y="243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8" y="10057"/>
                  </a:cubicBezTo>
                  <a:lnTo>
                    <a:pt x="8503" y="14922"/>
                  </a:lnTo>
                  <a:lnTo>
                    <a:pt x="8715" y="14922"/>
                  </a:lnTo>
                  <a:cubicBezTo>
                    <a:pt x="8800" y="14880"/>
                    <a:pt x="8842" y="14795"/>
                    <a:pt x="8842" y="14711"/>
                  </a:cubicBezTo>
                  <a:lnTo>
                    <a:pt x="8842" y="5066"/>
                  </a:lnTo>
                  <a:cubicBezTo>
                    <a:pt x="8842" y="4981"/>
                    <a:pt x="8800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"/>
            <p:cNvSpPr/>
            <p:nvPr/>
          </p:nvSpPr>
          <p:spPr>
            <a:xfrm flipH="1">
              <a:off x="7145850" y="3240075"/>
              <a:ext cx="417750" cy="241125"/>
            </a:xfrm>
            <a:custGeom>
              <a:avLst/>
              <a:gdLst/>
              <a:ahLst/>
              <a:cxnLst/>
              <a:rect l="l" t="t" r="r" b="b"/>
              <a:pathLst>
                <a:path w="16710" h="9645" extrusionOk="0">
                  <a:moveTo>
                    <a:pt x="8334" y="0"/>
                  </a:moveTo>
                  <a:lnTo>
                    <a:pt x="16710" y="4822"/>
                  </a:lnTo>
                  <a:lnTo>
                    <a:pt x="8334" y="9645"/>
                  </a:lnTo>
                  <a:lnTo>
                    <a:pt x="1" y="48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"/>
            <p:cNvSpPr/>
            <p:nvPr/>
          </p:nvSpPr>
          <p:spPr>
            <a:xfrm flipH="1">
              <a:off x="7140550" y="3235050"/>
              <a:ext cx="429400" cy="251450"/>
            </a:xfrm>
            <a:custGeom>
              <a:avLst/>
              <a:gdLst/>
              <a:ahLst/>
              <a:cxnLst/>
              <a:rect l="l" t="t" r="r" b="b"/>
              <a:pathLst>
                <a:path w="17176" h="10058" extrusionOk="0">
                  <a:moveTo>
                    <a:pt x="8588" y="455"/>
                  </a:moveTo>
                  <a:lnTo>
                    <a:pt x="16541" y="5023"/>
                  </a:lnTo>
                  <a:lnTo>
                    <a:pt x="8588" y="9592"/>
                  </a:lnTo>
                  <a:lnTo>
                    <a:pt x="678" y="5023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12"/>
                  </a:lnTo>
                  <a:cubicBezTo>
                    <a:pt x="43" y="4854"/>
                    <a:pt x="1" y="4939"/>
                    <a:pt x="1" y="5023"/>
                  </a:cubicBezTo>
                  <a:cubicBezTo>
                    <a:pt x="1" y="5108"/>
                    <a:pt x="43" y="5150"/>
                    <a:pt x="128" y="5193"/>
                  </a:cubicBezTo>
                  <a:lnTo>
                    <a:pt x="8503" y="10015"/>
                  </a:lnTo>
                  <a:cubicBezTo>
                    <a:pt x="8503" y="10057"/>
                    <a:pt x="8546" y="10057"/>
                    <a:pt x="8588" y="10057"/>
                  </a:cubicBezTo>
                  <a:lnTo>
                    <a:pt x="8715" y="10057"/>
                  </a:lnTo>
                  <a:lnTo>
                    <a:pt x="17048" y="5235"/>
                  </a:lnTo>
                  <a:cubicBezTo>
                    <a:pt x="17133" y="5193"/>
                    <a:pt x="17175" y="5108"/>
                    <a:pt x="17175" y="5023"/>
                  </a:cubicBezTo>
                  <a:cubicBezTo>
                    <a:pt x="17175" y="4939"/>
                    <a:pt x="17133" y="4854"/>
                    <a:pt x="17048" y="4854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"/>
            <p:cNvSpPr/>
            <p:nvPr/>
          </p:nvSpPr>
          <p:spPr>
            <a:xfrm flipH="1">
              <a:off x="6937500" y="3056050"/>
              <a:ext cx="208375" cy="241150"/>
            </a:xfrm>
            <a:custGeom>
              <a:avLst/>
              <a:gdLst/>
              <a:ahLst/>
              <a:cxnLst/>
              <a:rect l="l" t="t" r="r" b="b"/>
              <a:pathLst>
                <a:path w="8335" h="9646" extrusionOk="0">
                  <a:moveTo>
                    <a:pt x="8334" y="9645"/>
                  </a:moveTo>
                  <a:lnTo>
                    <a:pt x="8334" y="0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"/>
            <p:cNvSpPr/>
            <p:nvPr/>
          </p:nvSpPr>
          <p:spPr>
            <a:xfrm flipH="1">
              <a:off x="6932225" y="3051025"/>
              <a:ext cx="221050" cy="252525"/>
            </a:xfrm>
            <a:custGeom>
              <a:avLst/>
              <a:gdLst/>
              <a:ahLst/>
              <a:cxnLst/>
              <a:rect l="l" t="t" r="r" b="b"/>
              <a:pathLst>
                <a:path w="8842" h="10101" extrusionOk="0">
                  <a:moveTo>
                    <a:pt x="8461" y="625"/>
                  </a:moveTo>
                  <a:lnTo>
                    <a:pt x="8461" y="9508"/>
                  </a:lnTo>
                  <a:lnTo>
                    <a:pt x="720" y="5024"/>
                  </a:lnTo>
                  <a:lnTo>
                    <a:pt x="8461" y="625"/>
                  </a:lnTo>
                  <a:close/>
                  <a:moveTo>
                    <a:pt x="8636" y="1"/>
                  </a:moveTo>
                  <a:cubicBezTo>
                    <a:pt x="8599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46" y="10058"/>
                  </a:lnTo>
                  <a:cubicBezTo>
                    <a:pt x="8546" y="10058"/>
                    <a:pt x="8588" y="10058"/>
                    <a:pt x="8630" y="10100"/>
                  </a:cubicBezTo>
                  <a:cubicBezTo>
                    <a:pt x="8673" y="10100"/>
                    <a:pt x="8715" y="10058"/>
                    <a:pt x="8757" y="10058"/>
                  </a:cubicBezTo>
                  <a:cubicBezTo>
                    <a:pt x="8800" y="10016"/>
                    <a:pt x="8842" y="9931"/>
                    <a:pt x="8842" y="9846"/>
                  </a:cubicBezTo>
                  <a:lnTo>
                    <a:pt x="8842" y="201"/>
                  </a:lnTo>
                  <a:cubicBezTo>
                    <a:pt x="8842" y="117"/>
                    <a:pt x="8800" y="75"/>
                    <a:pt x="8757" y="32"/>
                  </a:cubicBezTo>
                  <a:cubicBezTo>
                    <a:pt x="8715" y="11"/>
                    <a:pt x="8673" y="1"/>
                    <a:pt x="8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"/>
            <p:cNvSpPr/>
            <p:nvPr/>
          </p:nvSpPr>
          <p:spPr>
            <a:xfrm flipH="1">
              <a:off x="6728100" y="1850450"/>
              <a:ext cx="417775" cy="241150"/>
            </a:xfrm>
            <a:custGeom>
              <a:avLst/>
              <a:gdLst/>
              <a:ahLst/>
              <a:cxnLst/>
              <a:rect l="l" t="t" r="r" b="b"/>
              <a:pathLst>
                <a:path w="16711" h="9646" extrusionOk="0">
                  <a:moveTo>
                    <a:pt x="1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"/>
            <p:cNvSpPr/>
            <p:nvPr/>
          </p:nvSpPr>
          <p:spPr>
            <a:xfrm flipH="1">
              <a:off x="6513425" y="1751300"/>
              <a:ext cx="220000" cy="586700"/>
            </a:xfrm>
            <a:custGeom>
              <a:avLst/>
              <a:gdLst/>
              <a:ahLst/>
              <a:cxnLst/>
              <a:rect l="l" t="t" r="r" b="b"/>
              <a:pathLst>
                <a:path w="8800" h="23468" extrusionOk="0">
                  <a:moveTo>
                    <a:pt x="424" y="582"/>
                  </a:moveTo>
                  <a:lnTo>
                    <a:pt x="8376" y="5151"/>
                  </a:lnTo>
                  <a:lnTo>
                    <a:pt x="8376" y="22875"/>
                  </a:lnTo>
                  <a:lnTo>
                    <a:pt x="424" y="18307"/>
                  </a:lnTo>
                  <a:lnTo>
                    <a:pt x="424" y="582"/>
                  </a:lnTo>
                  <a:close/>
                  <a:moveTo>
                    <a:pt x="217" y="1"/>
                  </a:moveTo>
                  <a:cubicBezTo>
                    <a:pt x="180" y="1"/>
                    <a:pt x="149" y="11"/>
                    <a:pt x="128" y="32"/>
                  </a:cubicBezTo>
                  <a:cubicBezTo>
                    <a:pt x="43" y="75"/>
                    <a:pt x="1" y="117"/>
                    <a:pt x="1" y="201"/>
                  </a:cubicBezTo>
                  <a:lnTo>
                    <a:pt x="1" y="18476"/>
                  </a:lnTo>
                  <a:cubicBezTo>
                    <a:pt x="1" y="18518"/>
                    <a:pt x="43" y="18603"/>
                    <a:pt x="128" y="18645"/>
                  </a:cubicBezTo>
                  <a:lnTo>
                    <a:pt x="8461" y="23468"/>
                  </a:lnTo>
                  <a:lnTo>
                    <a:pt x="8673" y="23468"/>
                  </a:lnTo>
                  <a:cubicBezTo>
                    <a:pt x="8757" y="23425"/>
                    <a:pt x="8799" y="23341"/>
                    <a:pt x="8799" y="23256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"/>
            <p:cNvSpPr/>
            <p:nvPr/>
          </p:nvSpPr>
          <p:spPr>
            <a:xfrm flipH="1">
              <a:off x="6512375" y="2206300"/>
              <a:ext cx="431500" cy="252250"/>
            </a:xfrm>
            <a:custGeom>
              <a:avLst/>
              <a:gdLst/>
              <a:ahLst/>
              <a:cxnLst/>
              <a:rect l="l" t="t" r="r" b="b"/>
              <a:pathLst>
                <a:path w="17260" h="10090" extrusionOk="0">
                  <a:moveTo>
                    <a:pt x="8630" y="487"/>
                  </a:moveTo>
                  <a:lnTo>
                    <a:pt x="16541" y="5056"/>
                  </a:lnTo>
                  <a:lnTo>
                    <a:pt x="8630" y="9625"/>
                  </a:lnTo>
                  <a:lnTo>
                    <a:pt x="677" y="5056"/>
                  </a:lnTo>
                  <a:lnTo>
                    <a:pt x="8630" y="487"/>
                  </a:lnTo>
                  <a:close/>
                  <a:moveTo>
                    <a:pt x="8635" y="1"/>
                  </a:moveTo>
                  <a:cubicBezTo>
                    <a:pt x="8598" y="1"/>
                    <a:pt x="8567" y="22"/>
                    <a:pt x="8546" y="64"/>
                  </a:cubicBezTo>
                  <a:lnTo>
                    <a:pt x="170" y="4887"/>
                  </a:lnTo>
                  <a:cubicBezTo>
                    <a:pt x="1" y="4971"/>
                    <a:pt x="1" y="5183"/>
                    <a:pt x="170" y="5268"/>
                  </a:cubicBezTo>
                  <a:lnTo>
                    <a:pt x="8503" y="10090"/>
                  </a:lnTo>
                  <a:lnTo>
                    <a:pt x="8757" y="10090"/>
                  </a:lnTo>
                  <a:lnTo>
                    <a:pt x="17091" y="5268"/>
                  </a:lnTo>
                  <a:cubicBezTo>
                    <a:pt x="17260" y="5183"/>
                    <a:pt x="17260" y="4929"/>
                    <a:pt x="17091" y="4887"/>
                  </a:cubicBezTo>
                  <a:lnTo>
                    <a:pt x="8757" y="64"/>
                  </a:lnTo>
                  <a:cubicBezTo>
                    <a:pt x="8715" y="22"/>
                    <a:pt x="8672" y="1"/>
                    <a:pt x="8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"/>
            <p:cNvSpPr/>
            <p:nvPr/>
          </p:nvSpPr>
          <p:spPr>
            <a:xfrm flipH="1">
              <a:off x="6722825" y="1389625"/>
              <a:ext cx="220000" cy="586700"/>
            </a:xfrm>
            <a:custGeom>
              <a:avLst/>
              <a:gdLst/>
              <a:ahLst/>
              <a:cxnLst/>
              <a:rect l="l" t="t" r="r" b="b"/>
              <a:pathLst>
                <a:path w="8800" h="23468" extrusionOk="0">
                  <a:moveTo>
                    <a:pt x="424" y="582"/>
                  </a:moveTo>
                  <a:lnTo>
                    <a:pt x="8377" y="5151"/>
                  </a:lnTo>
                  <a:lnTo>
                    <a:pt x="8377" y="22875"/>
                  </a:lnTo>
                  <a:lnTo>
                    <a:pt x="424" y="18306"/>
                  </a:lnTo>
                  <a:lnTo>
                    <a:pt x="424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7"/>
                    <a:pt x="1" y="201"/>
                  </a:cubicBezTo>
                  <a:lnTo>
                    <a:pt x="1" y="18433"/>
                  </a:lnTo>
                  <a:cubicBezTo>
                    <a:pt x="1" y="18518"/>
                    <a:pt x="43" y="18560"/>
                    <a:pt x="128" y="18603"/>
                  </a:cubicBezTo>
                  <a:lnTo>
                    <a:pt x="8461" y="23467"/>
                  </a:lnTo>
                  <a:lnTo>
                    <a:pt x="8673" y="23467"/>
                  </a:lnTo>
                  <a:cubicBezTo>
                    <a:pt x="8757" y="23425"/>
                    <a:pt x="8800" y="23340"/>
                    <a:pt x="8800" y="23256"/>
                  </a:cubicBezTo>
                  <a:lnTo>
                    <a:pt x="8800" y="5024"/>
                  </a:lnTo>
                  <a:cubicBezTo>
                    <a:pt x="8800" y="4939"/>
                    <a:pt x="8757" y="4897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>
            <a:spLocks noGrp="1"/>
          </p:cNvSpPr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"/>
          <p:cNvSpPr/>
          <p:nvPr/>
        </p:nvSpPr>
        <p:spPr>
          <a:xfrm>
            <a:off x="6979132" y="4816579"/>
            <a:ext cx="1103237" cy="650364"/>
          </a:xfrm>
          <a:custGeom>
            <a:avLst/>
            <a:gdLst/>
            <a:ahLst/>
            <a:cxnLst/>
            <a:rect l="l" t="t" r="r" b="b"/>
            <a:pathLst>
              <a:path w="17133" h="10100" extrusionOk="0">
                <a:moveTo>
                  <a:pt x="8588" y="497"/>
                </a:moveTo>
                <a:lnTo>
                  <a:pt x="16498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7" y="5235"/>
                </a:cubicBezTo>
                <a:lnTo>
                  <a:pt x="8461" y="10057"/>
                </a:lnTo>
                <a:cubicBezTo>
                  <a:pt x="8503" y="10100"/>
                  <a:pt x="8546" y="10100"/>
                  <a:pt x="8588" y="10100"/>
                </a:cubicBezTo>
                <a:cubicBezTo>
                  <a:pt x="8630" y="10100"/>
                  <a:pt x="8630" y="10100"/>
                  <a:pt x="8672" y="10057"/>
                </a:cubicBezTo>
                <a:lnTo>
                  <a:pt x="17048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8" y="4854"/>
                </a:cubicBezTo>
                <a:lnTo>
                  <a:pt x="8672" y="32"/>
                </a:lnTo>
                <a:cubicBezTo>
                  <a:pt x="8651" y="11"/>
                  <a:pt x="8620" y="0"/>
                  <a:pt x="85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4"/>
          <p:cNvSpPr/>
          <p:nvPr/>
        </p:nvSpPr>
        <p:spPr>
          <a:xfrm>
            <a:off x="7502238" y="619737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4"/>
          <p:cNvSpPr/>
          <p:nvPr/>
        </p:nvSpPr>
        <p:spPr>
          <a:xfrm>
            <a:off x="7504943" y="306467"/>
            <a:ext cx="566654" cy="960929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424" y="624"/>
                </a:moveTo>
                <a:lnTo>
                  <a:pt x="8377" y="5193"/>
                </a:lnTo>
                <a:lnTo>
                  <a:pt x="8377" y="14330"/>
                </a:lnTo>
                <a:lnTo>
                  <a:pt x="424" y="9762"/>
                </a:lnTo>
                <a:lnTo>
                  <a:pt x="424" y="624"/>
                </a:lnTo>
                <a:close/>
                <a:moveTo>
                  <a:pt x="218" y="0"/>
                </a:moveTo>
                <a:cubicBezTo>
                  <a:pt x="181" y="0"/>
                  <a:pt x="149" y="11"/>
                  <a:pt x="128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9888"/>
                </a:lnTo>
                <a:cubicBezTo>
                  <a:pt x="1" y="9973"/>
                  <a:pt x="43" y="10058"/>
                  <a:pt x="128" y="10100"/>
                </a:cubicBezTo>
                <a:lnTo>
                  <a:pt x="8461" y="14922"/>
                </a:lnTo>
                <a:lnTo>
                  <a:pt x="8588" y="14922"/>
                </a:lnTo>
                <a:cubicBezTo>
                  <a:pt x="8630" y="14922"/>
                  <a:pt x="8673" y="14922"/>
                  <a:pt x="8673" y="14880"/>
                </a:cubicBezTo>
                <a:cubicBezTo>
                  <a:pt x="8757" y="14838"/>
                  <a:pt x="8800" y="14796"/>
                  <a:pt x="8800" y="14711"/>
                </a:cubicBezTo>
                <a:lnTo>
                  <a:pt x="8800" y="5066"/>
                </a:lnTo>
                <a:cubicBezTo>
                  <a:pt x="8800" y="4981"/>
                  <a:pt x="8757" y="4897"/>
                  <a:pt x="8673" y="4855"/>
                </a:cubicBezTo>
                <a:lnTo>
                  <a:pt x="339" y="32"/>
                </a:lnTo>
                <a:cubicBezTo>
                  <a:pt x="297" y="11"/>
                  <a:pt x="255" y="0"/>
                  <a:pt x="2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4"/>
          <p:cNvSpPr/>
          <p:nvPr/>
        </p:nvSpPr>
        <p:spPr>
          <a:xfrm>
            <a:off x="8041590" y="306467"/>
            <a:ext cx="566654" cy="960929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8376" y="624"/>
                </a:moveTo>
                <a:lnTo>
                  <a:pt x="8376" y="9762"/>
                </a:lnTo>
                <a:lnTo>
                  <a:pt x="466" y="14330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93" y="0"/>
                </a:moveTo>
                <a:cubicBezTo>
                  <a:pt x="8556" y="0"/>
                  <a:pt x="8524" y="11"/>
                  <a:pt x="8503" y="32"/>
                </a:cubicBezTo>
                <a:lnTo>
                  <a:pt x="127" y="4855"/>
                </a:lnTo>
                <a:cubicBezTo>
                  <a:pt x="43" y="4897"/>
                  <a:pt x="0" y="4981"/>
                  <a:pt x="43" y="5066"/>
                </a:cubicBezTo>
                <a:lnTo>
                  <a:pt x="43" y="14711"/>
                </a:lnTo>
                <a:cubicBezTo>
                  <a:pt x="43" y="14796"/>
                  <a:pt x="85" y="14880"/>
                  <a:pt x="127" y="14922"/>
                </a:cubicBezTo>
                <a:lnTo>
                  <a:pt x="254" y="14922"/>
                </a:lnTo>
                <a:cubicBezTo>
                  <a:pt x="296" y="14922"/>
                  <a:pt x="339" y="14922"/>
                  <a:pt x="339" y="14880"/>
                </a:cubicBezTo>
                <a:lnTo>
                  <a:pt x="8715" y="10058"/>
                </a:lnTo>
                <a:cubicBezTo>
                  <a:pt x="8757" y="10015"/>
                  <a:pt x="8799" y="9931"/>
                  <a:pt x="8799" y="9888"/>
                </a:cubicBezTo>
                <a:lnTo>
                  <a:pt x="8799" y="244"/>
                </a:lnTo>
                <a:cubicBezTo>
                  <a:pt x="8799" y="159"/>
                  <a:pt x="8757" y="74"/>
                  <a:pt x="8715" y="32"/>
                </a:cubicBezTo>
                <a:cubicBezTo>
                  <a:pt x="8672" y="11"/>
                  <a:pt x="8630" y="0"/>
                  <a:pt x="85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4"/>
          <p:cNvSpPr/>
          <p:nvPr/>
        </p:nvSpPr>
        <p:spPr>
          <a:xfrm>
            <a:off x="7518594" y="11614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4"/>
          <p:cNvSpPr/>
          <p:nvPr/>
        </p:nvSpPr>
        <p:spPr>
          <a:xfrm>
            <a:off x="7504943" y="-4033"/>
            <a:ext cx="1103301" cy="650364"/>
          </a:xfrm>
          <a:custGeom>
            <a:avLst/>
            <a:gdLst/>
            <a:ahLst/>
            <a:cxnLst/>
            <a:rect l="l" t="t" r="r" b="b"/>
            <a:pathLst>
              <a:path w="17134" h="10100" extrusionOk="0">
                <a:moveTo>
                  <a:pt x="8588" y="497"/>
                </a:moveTo>
                <a:lnTo>
                  <a:pt x="16499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4" y="11"/>
                  <a:pt x="8461" y="32"/>
                </a:cubicBezTo>
                <a:lnTo>
                  <a:pt x="128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8" y="5235"/>
                </a:cubicBezTo>
                <a:lnTo>
                  <a:pt x="8461" y="10057"/>
                </a:lnTo>
                <a:cubicBezTo>
                  <a:pt x="8504" y="10100"/>
                  <a:pt x="8546" y="10100"/>
                  <a:pt x="8588" y="10100"/>
                </a:cubicBezTo>
                <a:cubicBezTo>
                  <a:pt x="8630" y="10100"/>
                  <a:pt x="8673" y="10100"/>
                  <a:pt x="8673" y="10057"/>
                </a:cubicBezTo>
                <a:lnTo>
                  <a:pt x="17049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9" y="4854"/>
                </a:cubicBezTo>
                <a:lnTo>
                  <a:pt x="8673" y="32"/>
                </a:lnTo>
                <a:cubicBezTo>
                  <a:pt x="8652" y="11"/>
                  <a:pt x="8620" y="0"/>
                  <a:pt x="85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4"/>
          <p:cNvSpPr/>
          <p:nvPr/>
        </p:nvSpPr>
        <p:spPr>
          <a:xfrm flipH="1">
            <a:off x="8610945" y="633005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4"/>
          <p:cNvSpPr/>
          <p:nvPr/>
        </p:nvSpPr>
        <p:spPr>
          <a:xfrm flipH="1">
            <a:off x="8580856" y="-1663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4"/>
                </a:lnTo>
                <a:lnTo>
                  <a:pt x="8630" y="9593"/>
                </a:lnTo>
                <a:lnTo>
                  <a:pt x="677" y="5024"/>
                </a:lnTo>
                <a:lnTo>
                  <a:pt x="8630" y="455"/>
                </a:lnTo>
                <a:close/>
                <a:moveTo>
                  <a:pt x="8625" y="1"/>
                </a:moveTo>
                <a:cubicBezTo>
                  <a:pt x="8588" y="1"/>
                  <a:pt x="8546" y="11"/>
                  <a:pt x="8503" y="32"/>
                </a:cubicBezTo>
                <a:lnTo>
                  <a:pt x="170" y="4812"/>
                </a:lnTo>
                <a:cubicBezTo>
                  <a:pt x="1" y="4897"/>
                  <a:pt x="1" y="5109"/>
                  <a:pt x="170" y="5193"/>
                </a:cubicBezTo>
                <a:lnTo>
                  <a:pt x="8503" y="10016"/>
                </a:lnTo>
                <a:cubicBezTo>
                  <a:pt x="8546" y="10058"/>
                  <a:pt x="8588" y="10058"/>
                  <a:pt x="8630" y="10058"/>
                </a:cubicBezTo>
                <a:lnTo>
                  <a:pt x="8715" y="10058"/>
                </a:lnTo>
                <a:lnTo>
                  <a:pt x="17091" y="5235"/>
                </a:lnTo>
                <a:cubicBezTo>
                  <a:pt x="17218" y="5151"/>
                  <a:pt x="17218" y="4897"/>
                  <a:pt x="17091" y="4855"/>
                </a:cubicBezTo>
                <a:lnTo>
                  <a:pt x="8715" y="32"/>
                </a:lnTo>
                <a:cubicBezTo>
                  <a:pt x="8694" y="11"/>
                  <a:pt x="8662" y="1"/>
                  <a:pt x="86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4"/>
          <p:cNvSpPr/>
          <p:nvPr/>
        </p:nvSpPr>
        <p:spPr>
          <a:xfrm flipH="1">
            <a:off x="8064725" y="4196863"/>
            <a:ext cx="1106006" cy="650429"/>
          </a:xfrm>
          <a:custGeom>
            <a:avLst/>
            <a:gdLst/>
            <a:ahLst/>
            <a:cxnLst/>
            <a:rect l="l" t="t" r="r" b="b"/>
            <a:pathLst>
              <a:path w="17176" h="10101" extrusionOk="0">
                <a:moveTo>
                  <a:pt x="8588" y="456"/>
                </a:moveTo>
                <a:lnTo>
                  <a:pt x="16498" y="5024"/>
                </a:lnTo>
                <a:lnTo>
                  <a:pt x="8588" y="9593"/>
                </a:lnTo>
                <a:lnTo>
                  <a:pt x="635" y="5024"/>
                </a:lnTo>
                <a:lnTo>
                  <a:pt x="8588" y="456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8" y="4855"/>
                </a:lnTo>
                <a:cubicBezTo>
                  <a:pt x="43" y="4897"/>
                  <a:pt x="1" y="4940"/>
                  <a:pt x="1" y="5024"/>
                </a:cubicBezTo>
                <a:cubicBezTo>
                  <a:pt x="1" y="5109"/>
                  <a:pt x="43" y="5193"/>
                  <a:pt x="128" y="5236"/>
                </a:cubicBezTo>
                <a:lnTo>
                  <a:pt x="8461" y="10058"/>
                </a:lnTo>
                <a:cubicBezTo>
                  <a:pt x="8503" y="10058"/>
                  <a:pt x="8546" y="10100"/>
                  <a:pt x="8588" y="10100"/>
                </a:cubicBezTo>
                <a:cubicBezTo>
                  <a:pt x="8630" y="10058"/>
                  <a:pt x="8673" y="10058"/>
                  <a:pt x="8673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75" y="5024"/>
                </a:cubicBezTo>
                <a:cubicBezTo>
                  <a:pt x="17133" y="4940"/>
                  <a:pt x="17091" y="4897"/>
                  <a:pt x="17048" y="4855"/>
                </a:cubicBezTo>
                <a:lnTo>
                  <a:pt x="8673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4"/>
          <p:cNvSpPr/>
          <p:nvPr/>
        </p:nvSpPr>
        <p:spPr>
          <a:xfrm flipH="1">
            <a:off x="8064725" y="4196863"/>
            <a:ext cx="569358" cy="960929"/>
          </a:xfrm>
          <a:custGeom>
            <a:avLst/>
            <a:gdLst/>
            <a:ahLst/>
            <a:cxnLst/>
            <a:rect l="l" t="t" r="r" b="b"/>
            <a:pathLst>
              <a:path w="8842" h="14923" extrusionOk="0">
                <a:moveTo>
                  <a:pt x="465" y="582"/>
                </a:moveTo>
                <a:lnTo>
                  <a:pt x="8418" y="5151"/>
                </a:lnTo>
                <a:lnTo>
                  <a:pt x="8418" y="14288"/>
                </a:lnTo>
                <a:lnTo>
                  <a:pt x="465" y="9720"/>
                </a:lnTo>
                <a:lnTo>
                  <a:pt x="465" y="582"/>
                </a:lnTo>
                <a:close/>
                <a:moveTo>
                  <a:pt x="249" y="1"/>
                </a:moveTo>
                <a:cubicBezTo>
                  <a:pt x="212" y="1"/>
                  <a:pt x="169" y="11"/>
                  <a:pt x="127" y="33"/>
                </a:cubicBezTo>
                <a:cubicBezTo>
                  <a:pt x="85" y="75"/>
                  <a:pt x="42" y="117"/>
                  <a:pt x="42" y="202"/>
                </a:cubicBezTo>
                <a:lnTo>
                  <a:pt x="42" y="9847"/>
                </a:lnTo>
                <a:cubicBezTo>
                  <a:pt x="0" y="9931"/>
                  <a:pt x="42" y="10016"/>
                  <a:pt x="127" y="10058"/>
                </a:cubicBezTo>
                <a:lnTo>
                  <a:pt x="8503" y="14880"/>
                </a:lnTo>
                <a:cubicBezTo>
                  <a:pt x="8503" y="14880"/>
                  <a:pt x="8545" y="14880"/>
                  <a:pt x="8587" y="14923"/>
                </a:cubicBezTo>
                <a:cubicBezTo>
                  <a:pt x="8630" y="14880"/>
                  <a:pt x="8672" y="14880"/>
                  <a:pt x="8714" y="14880"/>
                </a:cubicBezTo>
                <a:cubicBezTo>
                  <a:pt x="8799" y="14838"/>
                  <a:pt x="8841" y="14754"/>
                  <a:pt x="8841" y="14669"/>
                </a:cubicBezTo>
                <a:lnTo>
                  <a:pt x="8841" y="5024"/>
                </a:lnTo>
                <a:cubicBezTo>
                  <a:pt x="8799" y="4940"/>
                  <a:pt x="8757" y="4897"/>
                  <a:pt x="8714" y="4855"/>
                </a:cubicBezTo>
                <a:lnTo>
                  <a:pt x="339" y="33"/>
                </a:lnTo>
                <a:cubicBezTo>
                  <a:pt x="317" y="11"/>
                  <a:pt x="286" y="1"/>
                  <a:pt x="2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4"/>
          <p:cNvSpPr/>
          <p:nvPr/>
        </p:nvSpPr>
        <p:spPr>
          <a:xfrm flipH="1">
            <a:off x="8604076" y="4196863"/>
            <a:ext cx="566654" cy="960929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8376" y="582"/>
                </a:moveTo>
                <a:lnTo>
                  <a:pt x="8376" y="9720"/>
                </a:lnTo>
                <a:lnTo>
                  <a:pt x="466" y="14288"/>
                </a:lnTo>
                <a:lnTo>
                  <a:pt x="466" y="5151"/>
                </a:lnTo>
                <a:lnTo>
                  <a:pt x="8376" y="582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8" y="4855"/>
                </a:lnTo>
                <a:cubicBezTo>
                  <a:pt x="43" y="4897"/>
                  <a:pt x="1" y="4940"/>
                  <a:pt x="1" y="5024"/>
                </a:cubicBezTo>
                <a:lnTo>
                  <a:pt x="1" y="14669"/>
                </a:lnTo>
                <a:cubicBezTo>
                  <a:pt x="1" y="14754"/>
                  <a:pt x="43" y="14838"/>
                  <a:pt x="128" y="14880"/>
                </a:cubicBezTo>
                <a:cubicBezTo>
                  <a:pt x="128" y="14880"/>
                  <a:pt x="170" y="14923"/>
                  <a:pt x="212" y="14923"/>
                </a:cubicBezTo>
                <a:cubicBezTo>
                  <a:pt x="254" y="14880"/>
                  <a:pt x="297" y="14880"/>
                  <a:pt x="339" y="14880"/>
                </a:cubicBezTo>
                <a:lnTo>
                  <a:pt x="8673" y="10058"/>
                </a:lnTo>
                <a:cubicBezTo>
                  <a:pt x="8757" y="10016"/>
                  <a:pt x="8799" y="9931"/>
                  <a:pt x="8799" y="9847"/>
                </a:cubicBezTo>
                <a:lnTo>
                  <a:pt x="8799" y="202"/>
                </a:lnTo>
                <a:cubicBezTo>
                  <a:pt x="8799" y="117"/>
                  <a:pt x="8757" y="75"/>
                  <a:pt x="8673" y="33"/>
                </a:cubicBez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4"/>
          <p:cNvSpPr/>
          <p:nvPr/>
        </p:nvSpPr>
        <p:spPr>
          <a:xfrm flipH="1">
            <a:off x="8081080" y="4830871"/>
            <a:ext cx="1075999" cy="621130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9645"/>
                </a:moveTo>
                <a:lnTo>
                  <a:pt x="16709" y="4823"/>
                </a:lnTo>
                <a:lnTo>
                  <a:pt x="8376" y="1"/>
                </a:lnTo>
                <a:lnTo>
                  <a:pt x="0" y="48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4"/>
          <p:cNvSpPr/>
          <p:nvPr/>
        </p:nvSpPr>
        <p:spPr>
          <a:xfrm flipH="1">
            <a:off x="8064725" y="4817928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0" y="5024"/>
                </a:lnTo>
                <a:lnTo>
                  <a:pt x="8630" y="9593"/>
                </a:lnTo>
                <a:lnTo>
                  <a:pt x="677" y="5024"/>
                </a:lnTo>
                <a:lnTo>
                  <a:pt x="8630" y="455"/>
                </a:lnTo>
                <a:close/>
                <a:moveTo>
                  <a:pt x="8625" y="1"/>
                </a:moveTo>
                <a:cubicBezTo>
                  <a:pt x="8588" y="1"/>
                  <a:pt x="8545" y="11"/>
                  <a:pt x="8503" y="32"/>
                </a:cubicBezTo>
                <a:lnTo>
                  <a:pt x="170" y="4812"/>
                </a:lnTo>
                <a:cubicBezTo>
                  <a:pt x="0" y="4897"/>
                  <a:pt x="0" y="5109"/>
                  <a:pt x="170" y="5193"/>
                </a:cubicBezTo>
                <a:lnTo>
                  <a:pt x="8503" y="10016"/>
                </a:lnTo>
                <a:cubicBezTo>
                  <a:pt x="8545" y="10058"/>
                  <a:pt x="8588" y="10058"/>
                  <a:pt x="8630" y="10058"/>
                </a:cubicBezTo>
                <a:lnTo>
                  <a:pt x="8715" y="10058"/>
                </a:lnTo>
                <a:lnTo>
                  <a:pt x="17090" y="5235"/>
                </a:lnTo>
                <a:cubicBezTo>
                  <a:pt x="17217" y="5151"/>
                  <a:pt x="17217" y="4897"/>
                  <a:pt x="17090" y="4855"/>
                </a:cubicBezTo>
                <a:lnTo>
                  <a:pt x="8715" y="32"/>
                </a:lnTo>
                <a:cubicBezTo>
                  <a:pt x="8693" y="11"/>
                  <a:pt x="8662" y="1"/>
                  <a:pt x="86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4"/>
          <p:cNvSpPr txBox="1">
            <a:spLocks noGrp="1"/>
          </p:cNvSpPr>
          <p:nvPr>
            <p:ph type="body" idx="1"/>
          </p:nvPr>
        </p:nvSpPr>
        <p:spPr>
          <a:xfrm>
            <a:off x="599025" y="1422904"/>
            <a:ext cx="7946100" cy="32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>
            <a:spLocks noGrp="1"/>
          </p:cNvSpPr>
          <p:nvPr>
            <p:ph type="title"/>
          </p:nvPr>
        </p:nvSpPr>
        <p:spPr>
          <a:xfrm>
            <a:off x="599025" y="624336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6"/>
          <p:cNvSpPr/>
          <p:nvPr/>
        </p:nvSpPr>
        <p:spPr>
          <a:xfrm rot="-5400000">
            <a:off x="7243800" y="-832689"/>
            <a:ext cx="1982400" cy="11067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6"/>
          <p:cNvSpPr/>
          <p:nvPr/>
        </p:nvSpPr>
        <p:spPr>
          <a:xfrm>
            <a:off x="-559350" y="711838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6"/>
          <p:cNvSpPr/>
          <p:nvPr/>
        </p:nvSpPr>
        <p:spPr>
          <a:xfrm flipH="1">
            <a:off x="4572006" y="4819675"/>
            <a:ext cx="1108710" cy="647660"/>
          </a:xfrm>
          <a:custGeom>
            <a:avLst/>
            <a:gdLst/>
            <a:ahLst/>
            <a:cxnLst/>
            <a:rect l="l" t="t" r="r" b="b"/>
            <a:pathLst>
              <a:path w="17218" h="10058" extrusionOk="0">
                <a:moveTo>
                  <a:pt x="8630" y="455"/>
                </a:moveTo>
                <a:lnTo>
                  <a:pt x="16541" y="5024"/>
                </a:lnTo>
                <a:lnTo>
                  <a:pt x="8630" y="9593"/>
                </a:lnTo>
                <a:lnTo>
                  <a:pt x="677" y="5024"/>
                </a:lnTo>
                <a:lnTo>
                  <a:pt x="8630" y="455"/>
                </a:lnTo>
                <a:close/>
                <a:moveTo>
                  <a:pt x="8625" y="1"/>
                </a:moveTo>
                <a:cubicBezTo>
                  <a:pt x="8588" y="1"/>
                  <a:pt x="8546" y="11"/>
                  <a:pt x="8503" y="32"/>
                </a:cubicBezTo>
                <a:lnTo>
                  <a:pt x="170" y="4812"/>
                </a:lnTo>
                <a:cubicBezTo>
                  <a:pt x="1" y="4897"/>
                  <a:pt x="1" y="5109"/>
                  <a:pt x="170" y="5193"/>
                </a:cubicBezTo>
                <a:lnTo>
                  <a:pt x="8503" y="10016"/>
                </a:lnTo>
                <a:cubicBezTo>
                  <a:pt x="8546" y="10058"/>
                  <a:pt x="8588" y="10058"/>
                  <a:pt x="8630" y="10058"/>
                </a:cubicBezTo>
                <a:lnTo>
                  <a:pt x="8715" y="10058"/>
                </a:lnTo>
                <a:lnTo>
                  <a:pt x="17091" y="5235"/>
                </a:lnTo>
                <a:cubicBezTo>
                  <a:pt x="17218" y="5151"/>
                  <a:pt x="17218" y="4897"/>
                  <a:pt x="17091" y="4855"/>
                </a:cubicBezTo>
                <a:lnTo>
                  <a:pt x="8715" y="32"/>
                </a:lnTo>
                <a:cubicBezTo>
                  <a:pt x="8694" y="11"/>
                  <a:pt x="8662" y="1"/>
                  <a:pt x="86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>
            <a:spLocks noGrp="1"/>
          </p:cNvSpPr>
          <p:nvPr>
            <p:ph type="subTitle" idx="1"/>
          </p:nvPr>
        </p:nvSpPr>
        <p:spPr>
          <a:xfrm>
            <a:off x="616264" y="1493625"/>
            <a:ext cx="315360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title"/>
          </p:nvPr>
        </p:nvSpPr>
        <p:spPr>
          <a:xfrm>
            <a:off x="616239" y="586481"/>
            <a:ext cx="31536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0" name="Google Shape;260;p9"/>
          <p:cNvSpPr/>
          <p:nvPr/>
        </p:nvSpPr>
        <p:spPr>
          <a:xfrm rot="10800000">
            <a:off x="1090798" y="4495110"/>
            <a:ext cx="1129022" cy="665514"/>
          </a:xfrm>
          <a:custGeom>
            <a:avLst/>
            <a:gdLst/>
            <a:ahLst/>
            <a:cxnLst/>
            <a:rect l="l" t="t" r="r" b="b"/>
            <a:pathLst>
              <a:path w="17133" h="10100" extrusionOk="0">
                <a:moveTo>
                  <a:pt x="8588" y="497"/>
                </a:moveTo>
                <a:lnTo>
                  <a:pt x="16498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7" y="5235"/>
                </a:cubicBezTo>
                <a:lnTo>
                  <a:pt x="8461" y="10057"/>
                </a:lnTo>
                <a:cubicBezTo>
                  <a:pt x="8503" y="10100"/>
                  <a:pt x="8546" y="10100"/>
                  <a:pt x="8588" y="10100"/>
                </a:cubicBezTo>
                <a:cubicBezTo>
                  <a:pt x="8630" y="10100"/>
                  <a:pt x="8630" y="10100"/>
                  <a:pt x="8672" y="10057"/>
                </a:cubicBezTo>
                <a:lnTo>
                  <a:pt x="17048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8" y="4854"/>
                </a:cubicBezTo>
                <a:lnTo>
                  <a:pt x="8672" y="32"/>
                </a:lnTo>
                <a:cubicBezTo>
                  <a:pt x="8651" y="11"/>
                  <a:pt x="8620" y="0"/>
                  <a:pt x="85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9"/>
          <p:cNvSpPr/>
          <p:nvPr/>
        </p:nvSpPr>
        <p:spPr>
          <a:xfrm rot="10800000">
            <a:off x="538837" y="3859587"/>
            <a:ext cx="579898" cy="983314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424" y="624"/>
                </a:moveTo>
                <a:lnTo>
                  <a:pt x="8377" y="5193"/>
                </a:lnTo>
                <a:lnTo>
                  <a:pt x="8377" y="14330"/>
                </a:lnTo>
                <a:lnTo>
                  <a:pt x="424" y="9762"/>
                </a:lnTo>
                <a:lnTo>
                  <a:pt x="424" y="624"/>
                </a:lnTo>
                <a:close/>
                <a:moveTo>
                  <a:pt x="218" y="0"/>
                </a:moveTo>
                <a:cubicBezTo>
                  <a:pt x="181" y="0"/>
                  <a:pt x="149" y="11"/>
                  <a:pt x="128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9888"/>
                </a:lnTo>
                <a:cubicBezTo>
                  <a:pt x="1" y="9973"/>
                  <a:pt x="43" y="10058"/>
                  <a:pt x="128" y="10100"/>
                </a:cubicBezTo>
                <a:lnTo>
                  <a:pt x="8461" y="14922"/>
                </a:lnTo>
                <a:lnTo>
                  <a:pt x="8588" y="14922"/>
                </a:lnTo>
                <a:cubicBezTo>
                  <a:pt x="8630" y="14922"/>
                  <a:pt x="8673" y="14922"/>
                  <a:pt x="8673" y="14880"/>
                </a:cubicBezTo>
                <a:cubicBezTo>
                  <a:pt x="8757" y="14838"/>
                  <a:pt x="8800" y="14796"/>
                  <a:pt x="8800" y="14711"/>
                </a:cubicBezTo>
                <a:lnTo>
                  <a:pt x="8800" y="5066"/>
                </a:lnTo>
                <a:cubicBezTo>
                  <a:pt x="8800" y="4981"/>
                  <a:pt x="8757" y="4897"/>
                  <a:pt x="8673" y="4855"/>
                </a:cubicBezTo>
                <a:lnTo>
                  <a:pt x="339" y="32"/>
                </a:lnTo>
                <a:cubicBezTo>
                  <a:pt x="297" y="11"/>
                  <a:pt x="255" y="0"/>
                  <a:pt x="2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9"/>
          <p:cNvSpPr/>
          <p:nvPr/>
        </p:nvSpPr>
        <p:spPr>
          <a:xfrm rot="10800000">
            <a:off x="-10355" y="3859587"/>
            <a:ext cx="579898" cy="983314"/>
          </a:xfrm>
          <a:custGeom>
            <a:avLst/>
            <a:gdLst/>
            <a:ahLst/>
            <a:cxnLst/>
            <a:rect l="l" t="t" r="r" b="b"/>
            <a:pathLst>
              <a:path w="8800" h="14923" extrusionOk="0">
                <a:moveTo>
                  <a:pt x="8376" y="624"/>
                </a:moveTo>
                <a:lnTo>
                  <a:pt x="8376" y="9762"/>
                </a:lnTo>
                <a:lnTo>
                  <a:pt x="466" y="14330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93" y="0"/>
                </a:moveTo>
                <a:cubicBezTo>
                  <a:pt x="8556" y="0"/>
                  <a:pt x="8524" y="11"/>
                  <a:pt x="8503" y="32"/>
                </a:cubicBezTo>
                <a:lnTo>
                  <a:pt x="127" y="4855"/>
                </a:lnTo>
                <a:cubicBezTo>
                  <a:pt x="43" y="4897"/>
                  <a:pt x="0" y="4981"/>
                  <a:pt x="43" y="5066"/>
                </a:cubicBezTo>
                <a:lnTo>
                  <a:pt x="43" y="14711"/>
                </a:lnTo>
                <a:cubicBezTo>
                  <a:pt x="43" y="14796"/>
                  <a:pt x="85" y="14880"/>
                  <a:pt x="127" y="14922"/>
                </a:cubicBezTo>
                <a:lnTo>
                  <a:pt x="254" y="14922"/>
                </a:lnTo>
                <a:cubicBezTo>
                  <a:pt x="296" y="14922"/>
                  <a:pt x="339" y="14922"/>
                  <a:pt x="339" y="14880"/>
                </a:cubicBezTo>
                <a:lnTo>
                  <a:pt x="8715" y="10058"/>
                </a:lnTo>
                <a:cubicBezTo>
                  <a:pt x="8757" y="10015"/>
                  <a:pt x="8799" y="9931"/>
                  <a:pt x="8799" y="9888"/>
                </a:cubicBezTo>
                <a:lnTo>
                  <a:pt x="8799" y="244"/>
                </a:lnTo>
                <a:cubicBezTo>
                  <a:pt x="8799" y="159"/>
                  <a:pt x="8757" y="74"/>
                  <a:pt x="8715" y="32"/>
                </a:cubicBezTo>
                <a:cubicBezTo>
                  <a:pt x="8672" y="11"/>
                  <a:pt x="8630" y="0"/>
                  <a:pt x="85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9"/>
          <p:cNvSpPr/>
          <p:nvPr/>
        </p:nvSpPr>
        <p:spPr>
          <a:xfrm rot="10800000">
            <a:off x="3617" y="4509014"/>
            <a:ext cx="1101147" cy="635599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9"/>
          <p:cNvSpPr/>
          <p:nvPr/>
        </p:nvSpPr>
        <p:spPr>
          <a:xfrm rot="10800000">
            <a:off x="-10353" y="4495110"/>
            <a:ext cx="1129088" cy="665514"/>
          </a:xfrm>
          <a:custGeom>
            <a:avLst/>
            <a:gdLst/>
            <a:ahLst/>
            <a:cxnLst/>
            <a:rect l="l" t="t" r="r" b="b"/>
            <a:pathLst>
              <a:path w="17134" h="10100" extrusionOk="0">
                <a:moveTo>
                  <a:pt x="8588" y="497"/>
                </a:moveTo>
                <a:lnTo>
                  <a:pt x="16499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4" y="11"/>
                  <a:pt x="8461" y="32"/>
                </a:cubicBezTo>
                <a:lnTo>
                  <a:pt x="128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8" y="5235"/>
                </a:cubicBezTo>
                <a:lnTo>
                  <a:pt x="8461" y="10057"/>
                </a:lnTo>
                <a:cubicBezTo>
                  <a:pt x="8504" y="10100"/>
                  <a:pt x="8546" y="10100"/>
                  <a:pt x="8588" y="10100"/>
                </a:cubicBezTo>
                <a:cubicBezTo>
                  <a:pt x="8630" y="10100"/>
                  <a:pt x="8673" y="10100"/>
                  <a:pt x="8673" y="10057"/>
                </a:cubicBezTo>
                <a:lnTo>
                  <a:pt x="17049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9" y="4854"/>
                </a:cubicBezTo>
                <a:lnTo>
                  <a:pt x="8673" y="32"/>
                </a:lnTo>
                <a:cubicBezTo>
                  <a:pt x="8652" y="11"/>
                  <a:pt x="8620" y="0"/>
                  <a:pt x="85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9"/>
          <p:cNvSpPr/>
          <p:nvPr/>
        </p:nvSpPr>
        <p:spPr>
          <a:xfrm rot="10800000">
            <a:off x="2233733" y="4521238"/>
            <a:ext cx="1101147" cy="635599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9"/>
          <p:cNvSpPr/>
          <p:nvPr/>
        </p:nvSpPr>
        <p:spPr>
          <a:xfrm rot="10800000">
            <a:off x="2219829" y="4825057"/>
            <a:ext cx="1129022" cy="665580"/>
          </a:xfrm>
          <a:custGeom>
            <a:avLst/>
            <a:gdLst/>
            <a:ahLst/>
            <a:cxnLst/>
            <a:rect l="l" t="t" r="r" b="b"/>
            <a:pathLst>
              <a:path w="17133" h="10101" extrusionOk="0">
                <a:moveTo>
                  <a:pt x="8588" y="498"/>
                </a:moveTo>
                <a:lnTo>
                  <a:pt x="16498" y="5067"/>
                </a:lnTo>
                <a:lnTo>
                  <a:pt x="8588" y="9635"/>
                </a:lnTo>
                <a:lnTo>
                  <a:pt x="635" y="5067"/>
                </a:lnTo>
                <a:lnTo>
                  <a:pt x="8588" y="498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7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127" y="5236"/>
                </a:cubicBezTo>
                <a:lnTo>
                  <a:pt x="8461" y="10058"/>
                </a:lnTo>
                <a:cubicBezTo>
                  <a:pt x="8503" y="10101"/>
                  <a:pt x="8546" y="10101"/>
                  <a:pt x="8588" y="10101"/>
                </a:cubicBezTo>
                <a:cubicBezTo>
                  <a:pt x="8630" y="10101"/>
                  <a:pt x="8630" y="10101"/>
                  <a:pt x="8672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48" y="4855"/>
                </a:cubicBezTo>
                <a:lnTo>
                  <a:pt x="8672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9"/>
          <p:cNvSpPr/>
          <p:nvPr/>
        </p:nvSpPr>
        <p:spPr>
          <a:xfrm rot="10800000">
            <a:off x="-10355" y="4812802"/>
            <a:ext cx="577130" cy="1618847"/>
          </a:xfrm>
          <a:custGeom>
            <a:avLst/>
            <a:gdLst/>
            <a:ahLst/>
            <a:cxnLst/>
            <a:rect l="l" t="t" r="r" b="b"/>
            <a:pathLst>
              <a:path w="8758" h="24568" extrusionOk="0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8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5"/>
          <p:cNvGrpSpPr/>
          <p:nvPr/>
        </p:nvGrpSpPr>
        <p:grpSpPr>
          <a:xfrm flipH="1">
            <a:off x="7698710" y="355490"/>
            <a:ext cx="1089641" cy="928391"/>
            <a:chOff x="5468575" y="1269050"/>
            <a:chExt cx="430450" cy="366750"/>
          </a:xfrm>
        </p:grpSpPr>
        <p:sp>
          <p:nvSpPr>
            <p:cNvPr id="409" name="Google Shape;409;p15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15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avLst/>
              <a:gdLst/>
              <a:ahLst/>
              <a:cxnLst/>
              <a:rect l="l" t="t" r="r" b="b"/>
              <a:pathLst>
                <a:path w="17218" h="10059" extrusionOk="0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title"/>
          </p:nvPr>
        </p:nvSpPr>
        <p:spPr>
          <a:xfrm>
            <a:off x="605802" y="514629"/>
            <a:ext cx="78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1"/>
          </p:nvPr>
        </p:nvSpPr>
        <p:spPr>
          <a:xfrm>
            <a:off x="711301" y="228540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2"/>
          </p:nvPr>
        </p:nvSpPr>
        <p:spPr>
          <a:xfrm>
            <a:off x="711301" y="3583072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3"/>
          </p:nvPr>
        </p:nvSpPr>
        <p:spPr>
          <a:xfrm>
            <a:off x="6149726" y="228540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subTitle" idx="4"/>
          </p:nvPr>
        </p:nvSpPr>
        <p:spPr>
          <a:xfrm>
            <a:off x="6149726" y="3583072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6" name="Google Shape;416;p15"/>
          <p:cNvSpPr/>
          <p:nvPr/>
        </p:nvSpPr>
        <p:spPr>
          <a:xfrm rot="-5400000">
            <a:off x="-991200" y="-260664"/>
            <a:ext cx="1982400" cy="11067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15"/>
          <p:cNvSpPr/>
          <p:nvPr/>
        </p:nvSpPr>
        <p:spPr>
          <a:xfrm>
            <a:off x="9" y="4833709"/>
            <a:ext cx="1057492" cy="610447"/>
          </a:xfrm>
          <a:custGeom>
            <a:avLst/>
            <a:gdLst/>
            <a:ahLst/>
            <a:cxnLst/>
            <a:rect l="l" t="t" r="r" b="b"/>
            <a:pathLst>
              <a:path w="16710" h="9646" extrusionOk="0">
                <a:moveTo>
                  <a:pt x="16710" y="4823"/>
                </a:moveTo>
                <a:lnTo>
                  <a:pt x="8334" y="9645"/>
                </a:lnTo>
                <a:lnTo>
                  <a:pt x="1" y="4823"/>
                </a:lnTo>
                <a:lnTo>
                  <a:pt x="83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"/>
          <p:cNvSpPr txBox="1">
            <a:spLocks noGrp="1"/>
          </p:cNvSpPr>
          <p:nvPr>
            <p:ph type="subTitle" idx="1"/>
          </p:nvPr>
        </p:nvSpPr>
        <p:spPr>
          <a:xfrm>
            <a:off x="4598895" y="3622474"/>
            <a:ext cx="1886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3" name="Google Shape;463;p20"/>
          <p:cNvSpPr txBox="1">
            <a:spLocks noGrp="1"/>
          </p:cNvSpPr>
          <p:nvPr>
            <p:ph type="subTitle" idx="2"/>
          </p:nvPr>
        </p:nvSpPr>
        <p:spPr>
          <a:xfrm>
            <a:off x="6546600" y="3620674"/>
            <a:ext cx="1886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4" name="Google Shape;464;p20"/>
          <p:cNvSpPr txBox="1">
            <a:spLocks noGrp="1"/>
          </p:cNvSpPr>
          <p:nvPr>
            <p:ph type="title" hasCustomPrompt="1"/>
          </p:nvPr>
        </p:nvSpPr>
        <p:spPr>
          <a:xfrm>
            <a:off x="880975" y="2280181"/>
            <a:ext cx="15498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5" name="Google Shape;465;p20"/>
          <p:cNvSpPr txBox="1">
            <a:spLocks noGrp="1"/>
          </p:cNvSpPr>
          <p:nvPr>
            <p:ph type="title" idx="3" hasCustomPrompt="1"/>
          </p:nvPr>
        </p:nvSpPr>
        <p:spPr>
          <a:xfrm>
            <a:off x="2822163" y="2280181"/>
            <a:ext cx="15498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6" name="Google Shape;466;p20"/>
          <p:cNvSpPr txBox="1">
            <a:spLocks noGrp="1"/>
          </p:cNvSpPr>
          <p:nvPr>
            <p:ph type="title" idx="4" hasCustomPrompt="1"/>
          </p:nvPr>
        </p:nvSpPr>
        <p:spPr>
          <a:xfrm>
            <a:off x="4767045" y="2280181"/>
            <a:ext cx="15498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7" name="Google Shape;467;p20"/>
          <p:cNvSpPr txBox="1">
            <a:spLocks noGrp="1"/>
          </p:cNvSpPr>
          <p:nvPr>
            <p:ph type="title" idx="5" hasCustomPrompt="1"/>
          </p:nvPr>
        </p:nvSpPr>
        <p:spPr>
          <a:xfrm>
            <a:off x="6714750" y="2280181"/>
            <a:ext cx="15498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8" name="Google Shape;468;p20"/>
          <p:cNvSpPr txBox="1">
            <a:spLocks noGrp="1"/>
          </p:cNvSpPr>
          <p:nvPr>
            <p:ph type="subTitle" idx="6"/>
          </p:nvPr>
        </p:nvSpPr>
        <p:spPr>
          <a:xfrm>
            <a:off x="711300" y="3275245"/>
            <a:ext cx="18894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469" name="Google Shape;469;p20"/>
          <p:cNvSpPr txBox="1">
            <a:spLocks noGrp="1"/>
          </p:cNvSpPr>
          <p:nvPr>
            <p:ph type="subTitle" idx="7"/>
          </p:nvPr>
        </p:nvSpPr>
        <p:spPr>
          <a:xfrm>
            <a:off x="2658213" y="3277645"/>
            <a:ext cx="1877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470" name="Google Shape;470;p20"/>
          <p:cNvSpPr txBox="1">
            <a:spLocks noGrp="1"/>
          </p:cNvSpPr>
          <p:nvPr>
            <p:ph type="subTitle" idx="8"/>
          </p:nvPr>
        </p:nvSpPr>
        <p:spPr>
          <a:xfrm>
            <a:off x="6550800" y="3278070"/>
            <a:ext cx="1877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471" name="Google Shape;471;p20"/>
          <p:cNvSpPr txBox="1">
            <a:spLocks noGrp="1"/>
          </p:cNvSpPr>
          <p:nvPr>
            <p:ph type="subTitle" idx="9"/>
          </p:nvPr>
        </p:nvSpPr>
        <p:spPr>
          <a:xfrm>
            <a:off x="712950" y="3616125"/>
            <a:ext cx="1886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2" name="Google Shape;472;p20"/>
          <p:cNvSpPr txBox="1">
            <a:spLocks noGrp="1"/>
          </p:cNvSpPr>
          <p:nvPr>
            <p:ph type="subTitle" idx="13"/>
          </p:nvPr>
        </p:nvSpPr>
        <p:spPr>
          <a:xfrm>
            <a:off x="2654013" y="3616125"/>
            <a:ext cx="1886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3" name="Google Shape;473;p20"/>
          <p:cNvSpPr txBox="1">
            <a:spLocks noGrp="1"/>
          </p:cNvSpPr>
          <p:nvPr>
            <p:ph type="subTitle" idx="14"/>
          </p:nvPr>
        </p:nvSpPr>
        <p:spPr>
          <a:xfrm>
            <a:off x="4597245" y="3273424"/>
            <a:ext cx="18894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474" name="Google Shape;474;p20"/>
          <p:cNvSpPr txBox="1">
            <a:spLocks noGrp="1"/>
          </p:cNvSpPr>
          <p:nvPr>
            <p:ph type="title" idx="15"/>
          </p:nvPr>
        </p:nvSpPr>
        <p:spPr>
          <a:xfrm>
            <a:off x="615900" y="590150"/>
            <a:ext cx="79122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●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○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■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●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○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■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●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○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mo"/>
              <a:buChar char="■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1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"/>
          <p:cNvSpPr txBox="1">
            <a:spLocks noGrp="1"/>
          </p:cNvSpPr>
          <p:nvPr>
            <p:ph type="ctrTitle"/>
          </p:nvPr>
        </p:nvSpPr>
        <p:spPr>
          <a:xfrm>
            <a:off x="978011" y="1672727"/>
            <a:ext cx="7267492" cy="15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MHS</a:t>
            </a:r>
            <a:endParaRPr dirty="0"/>
          </a:p>
        </p:txBody>
      </p:sp>
      <p:cxnSp>
        <p:nvCxnSpPr>
          <p:cNvPr id="598" name="Google Shape;598;p29"/>
          <p:cNvCxnSpPr/>
          <p:nvPr/>
        </p:nvCxnSpPr>
        <p:spPr>
          <a:xfrm rot="10800000">
            <a:off x="2711987" y="2749225"/>
            <a:ext cx="995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29"/>
          <p:cNvCxnSpPr/>
          <p:nvPr/>
        </p:nvCxnSpPr>
        <p:spPr>
          <a:xfrm rot="10800000">
            <a:off x="5437325" y="2749225"/>
            <a:ext cx="995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A6EE7900-313B-41CD-9B42-E80BAD95D4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800" dirty="0"/>
              <a:t>MOBILE HARDWARE SAMPLER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0"/>
          <p:cNvSpPr txBox="1">
            <a:spLocks noGrp="1"/>
          </p:cNvSpPr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ANALYSIS</a:t>
            </a:r>
            <a:endParaRPr dirty="0"/>
          </a:p>
        </p:txBody>
      </p:sp>
      <p:sp>
        <p:nvSpPr>
          <p:cNvPr id="605" name="Google Shape;605;p30"/>
          <p:cNvSpPr txBox="1">
            <a:spLocks noGrp="1"/>
          </p:cNvSpPr>
          <p:nvPr>
            <p:ph type="body" idx="1"/>
          </p:nvPr>
        </p:nvSpPr>
        <p:spPr>
          <a:xfrm>
            <a:off x="599025" y="2239504"/>
            <a:ext cx="7808806" cy="2387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000" dirty="0">
                <a:latin typeface="Share" panose="020B0604020202020204" charset="0"/>
              </a:rPr>
              <a:t>1. How is the audio processed to achieve this? </a:t>
            </a:r>
          </a:p>
          <a:p>
            <a:pPr marL="0" indent="0">
              <a:lnSpc>
                <a:spcPct val="115000"/>
              </a:lnSpc>
              <a:buNone/>
            </a:pPr>
            <a:endParaRPr lang="en-US" sz="2000" dirty="0">
              <a:latin typeface="Share" panose="020B0604020202020204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-US" sz="2000" dirty="0">
                <a:latin typeface="Share" panose="020B0604020202020204" charset="0"/>
              </a:rPr>
              <a:t>2. </a:t>
            </a:r>
            <a:r>
              <a:rPr lang="de-DE" sz="2000" dirty="0" err="1">
                <a:latin typeface="Share" panose="020B0604020202020204" charset="0"/>
              </a:rPr>
              <a:t>How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de-DE" sz="2000" dirty="0" err="1">
                <a:latin typeface="Share" panose="020B0604020202020204" charset="0"/>
              </a:rPr>
              <a:t>to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de-DE" sz="2000" dirty="0" err="1">
                <a:latin typeface="Share" panose="020B0604020202020204" charset="0"/>
              </a:rPr>
              <a:t>structure</a:t>
            </a:r>
            <a:r>
              <a:rPr lang="de-DE" sz="2000" dirty="0">
                <a:latin typeface="Share" panose="020B0604020202020204" charset="0"/>
              </a:rPr>
              <a:t> a </a:t>
            </a:r>
            <a:r>
              <a:rPr lang="de-DE" sz="2000" dirty="0" err="1">
                <a:latin typeface="Share" panose="020B0604020202020204" charset="0"/>
              </a:rPr>
              <a:t>user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de-DE" sz="2000" dirty="0" err="1">
                <a:latin typeface="Share" panose="020B0604020202020204" charset="0"/>
              </a:rPr>
              <a:t>friendly</a:t>
            </a:r>
            <a:r>
              <a:rPr lang="de-DE" sz="2000" dirty="0">
                <a:latin typeface="Share" panose="020B0604020202020204" charset="0"/>
              </a:rPr>
              <a:t>, intuitive Interface? </a:t>
            </a:r>
            <a:endParaRPr lang="de-DE" sz="2000" dirty="0">
              <a:solidFill>
                <a:schemeClr val="dk1"/>
              </a:solidFill>
              <a:latin typeface="Share" panose="020B0604020202020204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de-DE" sz="1200" dirty="0">
              <a:solidFill>
                <a:schemeClr val="dk1"/>
              </a:solidFill>
            </a:endParaRPr>
          </a:p>
        </p:txBody>
      </p:sp>
      <p:cxnSp>
        <p:nvCxnSpPr>
          <p:cNvPr id="606" name="Google Shape;606;p30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6CE884F-A776-42D3-8354-38128D76C41F}"/>
              </a:ext>
            </a:extLst>
          </p:cNvPr>
          <p:cNvSpPr txBox="1"/>
          <p:nvPr/>
        </p:nvSpPr>
        <p:spPr>
          <a:xfrm>
            <a:off x="599025" y="1363851"/>
            <a:ext cx="7801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Share" panose="020B0604020202020204" charset="0"/>
              </a:rPr>
              <a:t>Fast</a:t>
            </a:r>
            <a:r>
              <a:rPr lang="de-DE" sz="2000" dirty="0">
                <a:latin typeface="Share" panose="020B0604020202020204" charset="0"/>
              </a:rPr>
              <a:t> and </a:t>
            </a:r>
            <a:r>
              <a:rPr lang="de-DE" sz="2000" b="1" dirty="0">
                <a:latin typeface="Share" panose="020B0604020202020204" charset="0"/>
              </a:rPr>
              <a:t>reliable </a:t>
            </a:r>
            <a:r>
              <a:rPr lang="en-US" sz="2000" b="1" dirty="0">
                <a:latin typeface="Share" panose="020B0604020202020204" charset="0"/>
              </a:rPr>
              <a:t>audio</a:t>
            </a:r>
            <a:r>
              <a:rPr lang="de-DE" sz="2000" b="1" dirty="0">
                <a:latin typeface="Share" panose="020B0604020202020204" charset="0"/>
              </a:rPr>
              <a:t> </a:t>
            </a:r>
            <a:r>
              <a:rPr lang="en-US" sz="2000" b="1" dirty="0">
                <a:latin typeface="Share" panose="020B0604020202020204" charset="0"/>
              </a:rPr>
              <a:t>sampling</a:t>
            </a:r>
            <a:r>
              <a:rPr lang="de-DE" sz="2000" b="1" dirty="0">
                <a:latin typeface="Share" panose="020B0604020202020204" charset="0"/>
              </a:rPr>
              <a:t> </a:t>
            </a:r>
            <a:r>
              <a:rPr lang="de-DE" sz="2000" dirty="0">
                <a:latin typeface="Share" panose="020B0604020202020204" charset="0"/>
              </a:rPr>
              <a:t>and </a:t>
            </a:r>
            <a:r>
              <a:rPr lang="en-US" sz="2000" dirty="0">
                <a:latin typeface="Share" panose="020B0604020202020204" charset="0"/>
              </a:rPr>
              <a:t>playback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en-US" sz="2000" dirty="0">
                <a:latin typeface="Share" panose="020B0604020202020204" charset="0"/>
              </a:rPr>
              <a:t>is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en-US" sz="2000" dirty="0">
                <a:latin typeface="Share" panose="020B0604020202020204" charset="0"/>
              </a:rPr>
              <a:t>mandatory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en-US" sz="2000" dirty="0">
                <a:latin typeface="Share" panose="020B0604020202020204" charset="0"/>
              </a:rPr>
              <a:t>for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de-DE" sz="2000" dirty="0" err="1">
                <a:latin typeface="Share" panose="020B0604020202020204" charset="0"/>
              </a:rPr>
              <a:t>most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de-DE" sz="2000" dirty="0" err="1">
                <a:latin typeface="Share" panose="020B0604020202020204" charset="0"/>
              </a:rPr>
              <a:t>music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de-DE" sz="2000" dirty="0" err="1">
                <a:latin typeface="Share" panose="020B0604020202020204" charset="0"/>
              </a:rPr>
              <a:t>production</a:t>
            </a:r>
            <a:r>
              <a:rPr lang="de-DE" sz="2000" dirty="0">
                <a:latin typeface="Share" panose="020B0604020202020204" charset="0"/>
              </a:rPr>
              <a:t> </a:t>
            </a:r>
            <a:r>
              <a:rPr lang="de-DE" sz="2000" dirty="0" err="1">
                <a:latin typeface="Share" panose="020B0604020202020204" charset="0"/>
              </a:rPr>
              <a:t>workflows</a:t>
            </a:r>
            <a:r>
              <a:rPr lang="de-DE" sz="2000" dirty="0">
                <a:latin typeface="Share" panose="020B0604020202020204" charset="0"/>
              </a:rPr>
              <a:t>!</a:t>
            </a:r>
          </a:p>
        </p:txBody>
      </p:sp>
      <p:grpSp>
        <p:nvGrpSpPr>
          <p:cNvPr id="10" name="Google Shape;10169;p73">
            <a:extLst>
              <a:ext uri="{FF2B5EF4-FFF2-40B4-BE49-F238E27FC236}">
                <a16:creationId xmlns:a16="http://schemas.microsoft.com/office/drawing/2014/main" id="{39831A94-73F6-439B-8EAD-B1777BF4A37F}"/>
              </a:ext>
            </a:extLst>
          </p:cNvPr>
          <p:cNvGrpSpPr/>
          <p:nvPr/>
        </p:nvGrpSpPr>
        <p:grpSpPr>
          <a:xfrm>
            <a:off x="7342959" y="2071737"/>
            <a:ext cx="762654" cy="735778"/>
            <a:chOff x="-64774725" y="1916550"/>
            <a:chExt cx="319000" cy="314400"/>
          </a:xfrm>
        </p:grpSpPr>
        <p:sp>
          <p:nvSpPr>
            <p:cNvPr id="11" name="Google Shape;10170;p73">
              <a:extLst>
                <a:ext uri="{FF2B5EF4-FFF2-40B4-BE49-F238E27FC236}">
                  <a16:creationId xmlns:a16="http://schemas.microsoft.com/office/drawing/2014/main" id="{725C4373-2932-41DB-8630-BF149E1E7BBE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171;p73">
              <a:extLst>
                <a:ext uri="{FF2B5EF4-FFF2-40B4-BE49-F238E27FC236}">
                  <a16:creationId xmlns:a16="http://schemas.microsoft.com/office/drawing/2014/main" id="{13A1EBA1-16F1-44D7-9EEB-C106398CF20D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0"/>
          <p:cNvSpPr txBox="1">
            <a:spLocks noGrp="1"/>
          </p:cNvSpPr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</a:t>
            </a:r>
            <a:endParaRPr dirty="0"/>
          </a:p>
        </p:txBody>
      </p:sp>
      <p:sp>
        <p:nvSpPr>
          <p:cNvPr id="605" name="Google Shape;605;p30"/>
          <p:cNvSpPr txBox="1">
            <a:spLocks noGrp="1"/>
          </p:cNvSpPr>
          <p:nvPr>
            <p:ph type="body" idx="1"/>
          </p:nvPr>
        </p:nvSpPr>
        <p:spPr>
          <a:xfrm>
            <a:off x="599025" y="1422904"/>
            <a:ext cx="4918372" cy="32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5000"/>
              </a:lnSpc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Building a funktional </a:t>
            </a:r>
            <a:r>
              <a:rPr lang="en-US" sz="1200" dirty="0">
                <a:solidFill>
                  <a:schemeClr val="dk1"/>
                </a:solidFill>
                <a:latin typeface="Share" panose="020B0604020202020204" charset="0"/>
              </a:rPr>
              <a:t>hardware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Share" panose="020B0604020202020204" charset="0"/>
              </a:rPr>
              <a:t>sampler</a:t>
            </a:r>
          </a:p>
          <a:p>
            <a:pPr marL="171450" indent="-17145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  <a:latin typeface="Share" panose="020B0604020202020204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Minimum </a:t>
            </a:r>
          </a:p>
          <a:p>
            <a:pPr marL="171450" indent="-171450">
              <a:lnSpc>
                <a:spcPct val="115000"/>
              </a:lnSpc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Read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audio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from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a SD Card and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load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it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into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RAM</a:t>
            </a:r>
          </a:p>
          <a:p>
            <a:pPr marL="171450" indent="-171450">
              <a:lnSpc>
                <a:spcPct val="115000"/>
              </a:lnSpc>
            </a:pP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Provide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connectivity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other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devices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over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MIDI and MIDI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over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USB</a:t>
            </a:r>
          </a:p>
          <a:p>
            <a:pPr marL="171450" indent="-171450">
              <a:lnSpc>
                <a:spcPct val="115000"/>
              </a:lnSpc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Design a simple but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effective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User interface </a:t>
            </a:r>
          </a:p>
          <a:p>
            <a:pPr marL="171450" indent="-171450">
              <a:lnSpc>
                <a:spcPct val="115000"/>
              </a:lnSpc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2-8 tone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polyphony</a:t>
            </a:r>
            <a:endParaRPr lang="de-DE" sz="1200" dirty="0">
              <a:solidFill>
                <a:schemeClr val="dk1"/>
              </a:solidFill>
              <a:latin typeface="Share" panose="020B0604020202020204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de-DE" sz="1200" dirty="0">
              <a:solidFill>
                <a:schemeClr val="dk1"/>
              </a:solidFill>
              <a:latin typeface="Share" panose="020B0604020202020204" charset="0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Optional</a:t>
            </a:r>
          </a:p>
          <a:p>
            <a:pPr marL="171450" indent="-171450">
              <a:lnSpc>
                <a:spcPct val="115000"/>
              </a:lnSpc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Digital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effects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(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algorythmic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reverb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,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filters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,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delay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…)</a:t>
            </a:r>
          </a:p>
          <a:p>
            <a:pPr marL="171450" indent="-171450">
              <a:lnSpc>
                <a:spcPct val="115000"/>
              </a:lnSpc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A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line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Input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to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directly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sample on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the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device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</a:t>
            </a:r>
          </a:p>
          <a:p>
            <a:pPr marL="171450" indent="-171450">
              <a:lnSpc>
                <a:spcPct val="115000"/>
              </a:lnSpc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Recording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of</a:t>
            </a: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 a MIDI loop</a:t>
            </a:r>
          </a:p>
          <a:p>
            <a:pPr marL="171450" indent="-171450">
              <a:lnSpc>
                <a:spcPct val="115000"/>
              </a:lnSpc>
            </a:pPr>
            <a:r>
              <a:rPr lang="de-DE" sz="1200" dirty="0">
                <a:solidFill>
                  <a:schemeClr val="dk1"/>
                </a:solidFill>
                <a:latin typeface="Share" panose="020B0604020202020204" charset="0"/>
              </a:rPr>
              <a:t>Velocity sensitive </a:t>
            </a:r>
            <a:r>
              <a:rPr lang="de-DE" sz="1200" dirty="0" err="1">
                <a:solidFill>
                  <a:schemeClr val="dk1"/>
                </a:solidFill>
                <a:latin typeface="Share" panose="020B0604020202020204" charset="0"/>
              </a:rPr>
              <a:t>pads</a:t>
            </a:r>
            <a:endParaRPr lang="de-DE" sz="1200" dirty="0">
              <a:solidFill>
                <a:schemeClr val="dk1"/>
              </a:solidFill>
              <a:latin typeface="Share" panose="020B0604020202020204" charset="0"/>
            </a:endParaRPr>
          </a:p>
          <a:p>
            <a:pPr marL="171450" indent="-171450">
              <a:lnSpc>
                <a:spcPct val="115000"/>
              </a:lnSpc>
            </a:pPr>
            <a:endParaRPr lang="de-DE" sz="1200" dirty="0">
              <a:solidFill>
                <a:schemeClr val="dk1"/>
              </a:solidFill>
            </a:endParaRPr>
          </a:p>
        </p:txBody>
      </p:sp>
      <p:cxnSp>
        <p:nvCxnSpPr>
          <p:cNvPr id="606" name="Google Shape;606;p30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904D6F6-4082-442D-A28C-820BCED8B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5" r="12852"/>
          <a:stretch/>
        </p:blipFill>
        <p:spPr>
          <a:xfrm>
            <a:off x="5656881" y="296225"/>
            <a:ext cx="2495227" cy="1958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 descr="Ein Bild, das Wand, drinnen, Fern, Spiel enthält.&#10;&#10;Automatisch generierte Beschreibung">
            <a:extLst>
              <a:ext uri="{FF2B5EF4-FFF2-40B4-BE49-F238E27FC236}">
                <a16:creationId xmlns:a16="http://schemas.microsoft.com/office/drawing/2014/main" id="{350DABF3-D29D-4229-B8A6-F3E91DC47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65" r="17645"/>
          <a:stretch/>
        </p:blipFill>
        <p:spPr>
          <a:xfrm>
            <a:off x="5656880" y="2741443"/>
            <a:ext cx="2495228" cy="2105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BAE2842-9846-49AA-8BF0-468B421A9F3A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6904494" y="2254534"/>
            <a:ext cx="1" cy="486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A45CB4C-6235-4DE0-A47A-5947B65B1166}"/>
              </a:ext>
            </a:extLst>
          </p:cNvPr>
          <p:cNvCxnSpPr/>
          <p:nvPr/>
        </p:nvCxnSpPr>
        <p:spPr>
          <a:xfrm flipH="1">
            <a:off x="7101002" y="2254533"/>
            <a:ext cx="1" cy="486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4524CDA-4AEE-4627-93B1-4B33A8561D88}"/>
              </a:ext>
            </a:extLst>
          </p:cNvPr>
          <p:cNvCxnSpPr/>
          <p:nvPr/>
        </p:nvCxnSpPr>
        <p:spPr>
          <a:xfrm flipH="1">
            <a:off x="6707984" y="2257293"/>
            <a:ext cx="1" cy="486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oogle Shape;10550;p74">
            <a:extLst>
              <a:ext uri="{FF2B5EF4-FFF2-40B4-BE49-F238E27FC236}">
                <a16:creationId xmlns:a16="http://schemas.microsoft.com/office/drawing/2014/main" id="{46A7676B-80B6-4176-97D9-E79BF14BC94D}"/>
              </a:ext>
            </a:extLst>
          </p:cNvPr>
          <p:cNvGrpSpPr/>
          <p:nvPr/>
        </p:nvGrpSpPr>
        <p:grpSpPr>
          <a:xfrm>
            <a:off x="3674289" y="436864"/>
            <a:ext cx="897711" cy="790536"/>
            <a:chOff x="-31889075" y="2658950"/>
            <a:chExt cx="302475" cy="290775"/>
          </a:xfrm>
        </p:grpSpPr>
        <p:sp>
          <p:nvSpPr>
            <p:cNvPr id="16" name="Google Shape;10551;p74">
              <a:extLst>
                <a:ext uri="{FF2B5EF4-FFF2-40B4-BE49-F238E27FC236}">
                  <a16:creationId xmlns:a16="http://schemas.microsoft.com/office/drawing/2014/main" id="{6F45D0AD-B3D9-442A-AA4E-088D3275DEC5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0552;p74">
              <a:extLst>
                <a:ext uri="{FF2B5EF4-FFF2-40B4-BE49-F238E27FC236}">
                  <a16:creationId xmlns:a16="http://schemas.microsoft.com/office/drawing/2014/main" id="{80AB54C4-8A9B-4BCB-8FF2-F1C11861C2D1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7068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2"/>
          <p:cNvSpPr/>
          <p:nvPr/>
        </p:nvSpPr>
        <p:spPr>
          <a:xfrm>
            <a:off x="8054775" y="79011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" name="Google Shape;619;p32"/>
          <p:cNvSpPr txBox="1">
            <a:spLocks noGrp="1"/>
          </p:cNvSpPr>
          <p:nvPr>
            <p:ph type="title" idx="15"/>
          </p:nvPr>
        </p:nvSpPr>
        <p:spPr>
          <a:xfrm>
            <a:off x="615900" y="590150"/>
            <a:ext cx="79122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STAGES</a:t>
            </a:r>
            <a:endParaRPr dirty="0"/>
          </a:p>
        </p:txBody>
      </p:sp>
      <p:sp>
        <p:nvSpPr>
          <p:cNvPr id="621" name="Google Shape;621;p32"/>
          <p:cNvSpPr txBox="1">
            <a:spLocks noGrp="1"/>
          </p:cNvSpPr>
          <p:nvPr>
            <p:ph type="subTitle" idx="7"/>
          </p:nvPr>
        </p:nvSpPr>
        <p:spPr>
          <a:xfrm>
            <a:off x="3564328" y="3338957"/>
            <a:ext cx="2171068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OPTIONAL FEATURES</a:t>
            </a:r>
            <a:endParaRPr dirty="0"/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4"/>
          </p:nvPr>
        </p:nvSpPr>
        <p:spPr>
          <a:xfrm>
            <a:off x="6360508" y="3338957"/>
            <a:ext cx="18894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A CASE</a:t>
            </a:r>
            <a:endParaRPr dirty="0"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6"/>
          </p:nvPr>
        </p:nvSpPr>
        <p:spPr>
          <a:xfrm>
            <a:off x="614102" y="3338957"/>
            <a:ext cx="2880483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STAGE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MINIMAL FEATURES</a:t>
            </a:r>
            <a:endParaRPr dirty="0"/>
          </a:p>
        </p:txBody>
      </p:sp>
      <p:sp>
        <p:nvSpPr>
          <p:cNvPr id="628" name="Google Shape;628;p32"/>
          <p:cNvSpPr/>
          <p:nvPr/>
        </p:nvSpPr>
        <p:spPr>
          <a:xfrm>
            <a:off x="1091224" y="1343754"/>
            <a:ext cx="1118700" cy="565500"/>
          </a:xfrm>
          <a:prstGeom prst="diamond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9" name="Google Shape;629;p32"/>
          <p:cNvSpPr/>
          <p:nvPr/>
        </p:nvSpPr>
        <p:spPr>
          <a:xfrm>
            <a:off x="-8301" y="-5994"/>
            <a:ext cx="1118700" cy="565500"/>
          </a:xfrm>
          <a:prstGeom prst="diamond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0" name="Google Shape;630;p32"/>
          <p:cNvSpPr/>
          <p:nvPr/>
        </p:nvSpPr>
        <p:spPr>
          <a:xfrm>
            <a:off x="559349" y="-288744"/>
            <a:ext cx="1118700" cy="5655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1" name="Google Shape;631;p32"/>
          <p:cNvSpPr/>
          <p:nvPr/>
        </p:nvSpPr>
        <p:spPr>
          <a:xfrm rot="5400000">
            <a:off x="7622925" y="-188962"/>
            <a:ext cx="1982400" cy="11067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p32"/>
          <p:cNvSpPr/>
          <p:nvPr/>
        </p:nvSpPr>
        <p:spPr>
          <a:xfrm>
            <a:off x="6933450" y="1355663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3" name="Google Shape;633;p32"/>
          <p:cNvSpPr/>
          <p:nvPr/>
        </p:nvSpPr>
        <p:spPr>
          <a:xfrm>
            <a:off x="6943200" y="790114"/>
            <a:ext cx="1118700" cy="565500"/>
          </a:xfrm>
          <a:prstGeom prst="diamond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4" name="Google Shape;634;p32"/>
          <p:cNvSpPr/>
          <p:nvPr/>
        </p:nvSpPr>
        <p:spPr>
          <a:xfrm>
            <a:off x="4011609" y="2710247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32"/>
          <p:cNvSpPr/>
          <p:nvPr/>
        </p:nvSpPr>
        <p:spPr>
          <a:xfrm>
            <a:off x="1494994" y="2710247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7" name="Google Shape;637;p32"/>
          <p:cNvSpPr/>
          <p:nvPr/>
        </p:nvSpPr>
        <p:spPr>
          <a:xfrm>
            <a:off x="6748676" y="2683313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8" name="Google Shape;638;p32"/>
          <p:cNvSpPr txBox="1">
            <a:spLocks noGrp="1"/>
          </p:cNvSpPr>
          <p:nvPr>
            <p:ph type="title"/>
          </p:nvPr>
        </p:nvSpPr>
        <p:spPr>
          <a:xfrm>
            <a:off x="1284744" y="2345478"/>
            <a:ext cx="15498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39" name="Google Shape;639;p32"/>
          <p:cNvSpPr txBox="1">
            <a:spLocks noGrp="1"/>
          </p:cNvSpPr>
          <p:nvPr>
            <p:ph type="title" idx="3"/>
          </p:nvPr>
        </p:nvSpPr>
        <p:spPr>
          <a:xfrm>
            <a:off x="3796997" y="2345478"/>
            <a:ext cx="15498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40" name="Google Shape;640;p32"/>
          <p:cNvSpPr txBox="1">
            <a:spLocks noGrp="1"/>
          </p:cNvSpPr>
          <p:nvPr>
            <p:ph type="title" idx="4"/>
          </p:nvPr>
        </p:nvSpPr>
        <p:spPr>
          <a:xfrm>
            <a:off x="6530308" y="2400514"/>
            <a:ext cx="15498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642" name="Google Shape;642;p32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0"/>
          <p:cNvSpPr txBox="1">
            <a:spLocks noGrp="1"/>
          </p:cNvSpPr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ENVIRONMENT</a:t>
            </a:r>
            <a:endParaRPr dirty="0"/>
          </a:p>
        </p:txBody>
      </p:sp>
      <p:cxnSp>
        <p:nvCxnSpPr>
          <p:cNvPr id="606" name="Google Shape;606;p30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afik 5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D267FEEA-818C-4523-B093-90CE47DE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17" y="2343766"/>
            <a:ext cx="1458472" cy="979940"/>
          </a:xfrm>
          <a:prstGeom prst="rect">
            <a:avLst/>
          </a:prstGeom>
        </p:spPr>
      </p:pic>
      <p:sp>
        <p:nvSpPr>
          <p:cNvPr id="14" name="Google Shape;625;p32">
            <a:extLst>
              <a:ext uri="{FF2B5EF4-FFF2-40B4-BE49-F238E27FC236}">
                <a16:creationId xmlns:a16="http://schemas.microsoft.com/office/drawing/2014/main" id="{9578D1FE-9385-4DEC-A6B1-9D843391908B}"/>
              </a:ext>
            </a:extLst>
          </p:cNvPr>
          <p:cNvSpPr txBox="1">
            <a:spLocks/>
          </p:cNvSpPr>
          <p:nvPr/>
        </p:nvSpPr>
        <p:spPr>
          <a:xfrm>
            <a:off x="2191007" y="2590914"/>
            <a:ext cx="1889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pPr marL="0" indent="0"/>
            <a:r>
              <a:rPr lang="de-DE" dirty="0"/>
              <a:t>TEENSY 4.0</a:t>
            </a:r>
          </a:p>
        </p:txBody>
      </p:sp>
      <p:pic>
        <p:nvPicPr>
          <p:cNvPr id="10" name="Grafik 9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80A9BF3A-6B7F-492C-A857-3B8AFB65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7" y="3505910"/>
            <a:ext cx="1348759" cy="979941"/>
          </a:xfrm>
          <a:prstGeom prst="rect">
            <a:avLst/>
          </a:prstGeom>
        </p:spPr>
      </p:pic>
      <p:sp>
        <p:nvSpPr>
          <p:cNvPr id="17" name="Google Shape;625;p32">
            <a:extLst>
              <a:ext uri="{FF2B5EF4-FFF2-40B4-BE49-F238E27FC236}">
                <a16:creationId xmlns:a16="http://schemas.microsoft.com/office/drawing/2014/main" id="{BF2C20C8-13FC-45C3-B122-D2B50A7D95C7}"/>
              </a:ext>
            </a:extLst>
          </p:cNvPr>
          <p:cNvSpPr txBox="1">
            <a:spLocks/>
          </p:cNvSpPr>
          <p:nvPr/>
        </p:nvSpPr>
        <p:spPr>
          <a:xfrm>
            <a:off x="2157114" y="3815880"/>
            <a:ext cx="225817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pPr marL="0" indent="0"/>
            <a:r>
              <a:rPr lang="de-DE" dirty="0"/>
              <a:t>TEENSY AUDIO SHIELD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CC5928F-376F-482F-BB0D-2E2708C5E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594" y="2245640"/>
            <a:ext cx="934513" cy="1050549"/>
          </a:xfrm>
          <a:prstGeom prst="rect">
            <a:avLst/>
          </a:prstGeom>
        </p:spPr>
      </p:pic>
      <p:sp>
        <p:nvSpPr>
          <p:cNvPr id="20" name="Google Shape;625;p32">
            <a:extLst>
              <a:ext uri="{FF2B5EF4-FFF2-40B4-BE49-F238E27FC236}">
                <a16:creationId xmlns:a16="http://schemas.microsoft.com/office/drawing/2014/main" id="{CF8ECFD8-8547-4AED-B9D9-38CAE8A2CE69}"/>
              </a:ext>
            </a:extLst>
          </p:cNvPr>
          <p:cNvSpPr txBox="1">
            <a:spLocks/>
          </p:cNvSpPr>
          <p:nvPr/>
        </p:nvSpPr>
        <p:spPr>
          <a:xfrm>
            <a:off x="6227549" y="2488321"/>
            <a:ext cx="225817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pPr marL="0" indent="0"/>
            <a:r>
              <a:rPr lang="de-DE" dirty="0">
                <a:solidFill>
                  <a:srgbClr val="1A1B36"/>
                </a:solidFill>
              </a:rPr>
              <a:t>C++</a:t>
            </a:r>
          </a:p>
        </p:txBody>
      </p:sp>
      <p:sp>
        <p:nvSpPr>
          <p:cNvPr id="21" name="Google Shape;625;p32">
            <a:extLst>
              <a:ext uri="{FF2B5EF4-FFF2-40B4-BE49-F238E27FC236}">
                <a16:creationId xmlns:a16="http://schemas.microsoft.com/office/drawing/2014/main" id="{E770BEB7-EACB-4179-9190-4FCEE7EAB2F5}"/>
              </a:ext>
            </a:extLst>
          </p:cNvPr>
          <p:cNvSpPr txBox="1">
            <a:spLocks/>
          </p:cNvSpPr>
          <p:nvPr/>
        </p:nvSpPr>
        <p:spPr>
          <a:xfrm>
            <a:off x="1512082" y="1539575"/>
            <a:ext cx="225817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pPr marL="0" indent="0"/>
            <a:r>
              <a:rPr lang="de-DE" sz="2800" dirty="0"/>
              <a:t>HARDWARE</a:t>
            </a:r>
          </a:p>
        </p:txBody>
      </p:sp>
      <p:sp>
        <p:nvSpPr>
          <p:cNvPr id="30" name="Google Shape;625;p32">
            <a:extLst>
              <a:ext uri="{FF2B5EF4-FFF2-40B4-BE49-F238E27FC236}">
                <a16:creationId xmlns:a16="http://schemas.microsoft.com/office/drawing/2014/main" id="{F7626741-9AE5-4D86-9F8D-DBBB3BB1B465}"/>
              </a:ext>
            </a:extLst>
          </p:cNvPr>
          <p:cNvSpPr txBox="1">
            <a:spLocks/>
          </p:cNvSpPr>
          <p:nvPr/>
        </p:nvSpPr>
        <p:spPr>
          <a:xfrm>
            <a:off x="6343227" y="4031724"/>
            <a:ext cx="257604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pPr marL="0" indent="0"/>
            <a:r>
              <a:rPr lang="de-DE" dirty="0">
                <a:solidFill>
                  <a:srgbClr val="1A1B36"/>
                </a:solidFill>
              </a:rPr>
              <a:t>TEENSY AUDIO LIBRARY</a:t>
            </a:r>
          </a:p>
        </p:txBody>
      </p:sp>
      <p:sp>
        <p:nvSpPr>
          <p:cNvPr id="31" name="Google Shape;625;p32">
            <a:extLst>
              <a:ext uri="{FF2B5EF4-FFF2-40B4-BE49-F238E27FC236}">
                <a16:creationId xmlns:a16="http://schemas.microsoft.com/office/drawing/2014/main" id="{D7028728-A341-49F3-A156-BD02273CF444}"/>
              </a:ext>
            </a:extLst>
          </p:cNvPr>
          <p:cNvSpPr txBox="1">
            <a:spLocks/>
          </p:cNvSpPr>
          <p:nvPr/>
        </p:nvSpPr>
        <p:spPr>
          <a:xfrm>
            <a:off x="6156969" y="1539575"/>
            <a:ext cx="2258171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None/>
              <a:defRPr sz="1800" b="1" i="0" u="none" strike="noStrike" cap="none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pPr marL="0" indent="0"/>
            <a:r>
              <a:rPr lang="de-DE" sz="2800" dirty="0">
                <a:solidFill>
                  <a:schemeClr val="tx1"/>
                </a:solidFill>
              </a:rPr>
              <a:t>SOFTWARE</a:t>
            </a:r>
          </a:p>
        </p:txBody>
      </p:sp>
      <p:grpSp>
        <p:nvGrpSpPr>
          <p:cNvPr id="32" name="Google Shape;11042;p75">
            <a:extLst>
              <a:ext uri="{FF2B5EF4-FFF2-40B4-BE49-F238E27FC236}">
                <a16:creationId xmlns:a16="http://schemas.microsoft.com/office/drawing/2014/main" id="{31F13954-F0E8-4F17-81B2-4691BCD7080F}"/>
              </a:ext>
            </a:extLst>
          </p:cNvPr>
          <p:cNvGrpSpPr/>
          <p:nvPr/>
        </p:nvGrpSpPr>
        <p:grpSpPr>
          <a:xfrm>
            <a:off x="5111672" y="3721754"/>
            <a:ext cx="934514" cy="979941"/>
            <a:chOff x="-45664625" y="2352225"/>
            <a:chExt cx="300125" cy="263875"/>
          </a:xfrm>
        </p:grpSpPr>
        <p:sp>
          <p:nvSpPr>
            <p:cNvPr id="33" name="Google Shape;11043;p75">
              <a:extLst>
                <a:ext uri="{FF2B5EF4-FFF2-40B4-BE49-F238E27FC236}">
                  <a16:creationId xmlns:a16="http://schemas.microsoft.com/office/drawing/2014/main" id="{A6F640FC-437F-4193-8588-697E3DBFDCAE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1044;p75">
              <a:extLst>
                <a:ext uri="{FF2B5EF4-FFF2-40B4-BE49-F238E27FC236}">
                  <a16:creationId xmlns:a16="http://schemas.microsoft.com/office/drawing/2014/main" id="{B9A00555-9EE7-45D9-B147-7C4C8857B5E8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1045;p75">
              <a:extLst>
                <a:ext uri="{FF2B5EF4-FFF2-40B4-BE49-F238E27FC236}">
                  <a16:creationId xmlns:a16="http://schemas.microsoft.com/office/drawing/2014/main" id="{A8A5B64D-969C-488A-B188-0034F752A1B0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1046;p75">
              <a:extLst>
                <a:ext uri="{FF2B5EF4-FFF2-40B4-BE49-F238E27FC236}">
                  <a16:creationId xmlns:a16="http://schemas.microsoft.com/office/drawing/2014/main" id="{75CDC8BA-0F0B-48E5-B765-EC4DB572F2D8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1047;p75">
              <a:extLst>
                <a:ext uri="{FF2B5EF4-FFF2-40B4-BE49-F238E27FC236}">
                  <a16:creationId xmlns:a16="http://schemas.microsoft.com/office/drawing/2014/main" id="{C1F8F0F1-9980-4919-99BF-572EF1CE9FC6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1048;p75">
              <a:extLst>
                <a:ext uri="{FF2B5EF4-FFF2-40B4-BE49-F238E27FC236}">
                  <a16:creationId xmlns:a16="http://schemas.microsoft.com/office/drawing/2014/main" id="{884F5B7F-5522-4003-9819-8D8A3493130A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1049;p75">
              <a:extLst>
                <a:ext uri="{FF2B5EF4-FFF2-40B4-BE49-F238E27FC236}">
                  <a16:creationId xmlns:a16="http://schemas.microsoft.com/office/drawing/2014/main" id="{93C0F0AC-F79B-46B8-A671-F2C8208EE4DF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0128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3"/>
          <p:cNvSpPr txBox="1">
            <a:spLocks noGrp="1"/>
          </p:cNvSpPr>
          <p:nvPr>
            <p:ph type="title"/>
          </p:nvPr>
        </p:nvSpPr>
        <p:spPr>
          <a:xfrm>
            <a:off x="616239" y="586481"/>
            <a:ext cx="31536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IDEA</a:t>
            </a:r>
            <a:endParaRPr dirty="0"/>
          </a:p>
        </p:txBody>
      </p:sp>
      <p:sp>
        <p:nvSpPr>
          <p:cNvPr id="649" name="Google Shape;649;p33"/>
          <p:cNvSpPr txBox="1">
            <a:spLocks noGrp="1"/>
          </p:cNvSpPr>
          <p:nvPr>
            <p:ph type="subTitle" idx="1"/>
          </p:nvPr>
        </p:nvSpPr>
        <p:spPr>
          <a:xfrm>
            <a:off x="616264" y="1493625"/>
            <a:ext cx="4831390" cy="19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Rotary encoder </a:t>
            </a:r>
            <a:r>
              <a:rPr lang="en" dirty="0"/>
              <a:t>to select between samples and to navigate through the menu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Screen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sample pack and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Potentiometers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Velocity sensitive </a:t>
            </a:r>
            <a:r>
              <a:rPr lang="de-DE" b="1" dirty="0" err="1"/>
              <a:t>pads</a:t>
            </a:r>
            <a:r>
              <a:rPr lang="de-DE" b="1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live</a:t>
            </a:r>
            <a:endParaRPr dirty="0"/>
          </a:p>
        </p:txBody>
      </p:sp>
      <p:cxnSp>
        <p:nvCxnSpPr>
          <p:cNvPr id="650" name="Google Shape;650;p33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F8C125B4-AB32-44B8-9FA2-3BDE91A72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02" t="26587" r="22373" b="21036"/>
          <a:stretch/>
        </p:blipFill>
        <p:spPr>
          <a:xfrm>
            <a:off x="5664630" y="99781"/>
            <a:ext cx="3248213" cy="4725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614CAE44-92ED-4423-8E46-A87D7A4C03D2}"/>
              </a:ext>
            </a:extLst>
          </p:cNvPr>
          <p:cNvCxnSpPr>
            <a:cxnSpLocks/>
          </p:cNvCxnSpPr>
          <p:nvPr/>
        </p:nvCxnSpPr>
        <p:spPr>
          <a:xfrm flipH="1">
            <a:off x="5532394" y="2383342"/>
            <a:ext cx="432490" cy="5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F8361F4F-724A-4CA1-BD48-F251478632F6}"/>
              </a:ext>
            </a:extLst>
          </p:cNvPr>
          <p:cNvCxnSpPr>
            <a:cxnSpLocks/>
          </p:cNvCxnSpPr>
          <p:nvPr/>
        </p:nvCxnSpPr>
        <p:spPr>
          <a:xfrm flipH="1">
            <a:off x="5625885" y="3840213"/>
            <a:ext cx="338999" cy="5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1" name="Google Shape;831;p47"/>
          <p:cNvSpPr txBox="1">
            <a:spLocks noGrp="1"/>
          </p:cNvSpPr>
          <p:nvPr>
            <p:ph type="title"/>
          </p:nvPr>
        </p:nvSpPr>
        <p:spPr>
          <a:xfrm>
            <a:off x="605802" y="623694"/>
            <a:ext cx="782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ORGANIZATION</a:t>
            </a:r>
            <a:endParaRPr dirty="0"/>
          </a:p>
        </p:txBody>
      </p:sp>
      <p:cxnSp>
        <p:nvCxnSpPr>
          <p:cNvPr id="871" name="Google Shape;871;p47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47"/>
          <p:cNvSpPr txBox="1">
            <a:spLocks noGrp="1"/>
          </p:cNvSpPr>
          <p:nvPr>
            <p:ph type="subTitle" idx="1"/>
          </p:nvPr>
        </p:nvSpPr>
        <p:spPr>
          <a:xfrm>
            <a:off x="439857" y="2192699"/>
            <a:ext cx="238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Discord for communication</a:t>
            </a:r>
            <a:endParaRPr sz="1400" dirty="0"/>
          </a:p>
        </p:txBody>
      </p:sp>
      <p:sp>
        <p:nvSpPr>
          <p:cNvPr id="873" name="Google Shape;873;p47"/>
          <p:cNvSpPr txBox="1">
            <a:spLocks noGrp="1"/>
          </p:cNvSpPr>
          <p:nvPr>
            <p:ph type="subTitle" idx="2"/>
          </p:nvPr>
        </p:nvSpPr>
        <p:spPr>
          <a:xfrm>
            <a:off x="439857" y="3420342"/>
            <a:ext cx="238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Git to share and distribute files and code</a:t>
            </a:r>
            <a:endParaRPr sz="1400" dirty="0"/>
          </a:p>
        </p:txBody>
      </p:sp>
      <p:sp>
        <p:nvSpPr>
          <p:cNvPr id="874" name="Google Shape;874;p47"/>
          <p:cNvSpPr txBox="1">
            <a:spLocks noGrp="1"/>
          </p:cNvSpPr>
          <p:nvPr>
            <p:ph type="subTitle" idx="3"/>
          </p:nvPr>
        </p:nvSpPr>
        <p:spPr>
          <a:xfrm>
            <a:off x="5983882" y="2122667"/>
            <a:ext cx="27308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JetBrains Space for project structure and task management</a:t>
            </a:r>
            <a:endParaRPr sz="1400" dirty="0"/>
          </a:p>
        </p:txBody>
      </p:sp>
      <p:sp>
        <p:nvSpPr>
          <p:cNvPr id="875" name="Google Shape;875;p47"/>
          <p:cNvSpPr txBox="1">
            <a:spLocks noGrp="1"/>
          </p:cNvSpPr>
          <p:nvPr>
            <p:ph type="subTitle" idx="4"/>
          </p:nvPr>
        </p:nvSpPr>
        <p:spPr>
          <a:xfrm>
            <a:off x="5989557" y="3398195"/>
            <a:ext cx="238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To communicate on the go and wake up sleeping team members</a:t>
            </a:r>
            <a:endParaRPr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DEB9C9-C458-45E0-B943-D26440894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085" y="1540187"/>
            <a:ext cx="1720078" cy="17200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D0A3769-CE7A-4585-8ECA-3D1695C6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000" y="1819194"/>
            <a:ext cx="1202475" cy="12024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3A2C62-E756-4431-B105-8F7C88D6D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982" y="3074944"/>
            <a:ext cx="1219202" cy="12192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0ABEB1E-B6E0-4DCA-9634-7EABD2DE0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556" y="2997058"/>
            <a:ext cx="2703361" cy="1419265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D032FCC-8A4E-4A07-9BD5-B79F31FC8C9C}"/>
              </a:ext>
            </a:extLst>
          </p:cNvPr>
          <p:cNvCxnSpPr>
            <a:cxnSpLocks/>
            <a:endCxn id="5" idx="1"/>
          </p:cNvCxnSpPr>
          <p:nvPr/>
        </p:nvCxnSpPr>
        <p:spPr>
          <a:xfrm flipH="1">
            <a:off x="2852085" y="2394488"/>
            <a:ext cx="432490" cy="5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6F74A5B8-1821-4082-B791-0E890A67DA30}"/>
              </a:ext>
            </a:extLst>
          </p:cNvPr>
          <p:cNvCxnSpPr>
            <a:cxnSpLocks/>
          </p:cNvCxnSpPr>
          <p:nvPr/>
        </p:nvCxnSpPr>
        <p:spPr>
          <a:xfrm flipH="1">
            <a:off x="2852085" y="3714573"/>
            <a:ext cx="432490" cy="5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Ellipse 161">
            <a:extLst>
              <a:ext uri="{FF2B5EF4-FFF2-40B4-BE49-F238E27FC236}">
                <a16:creationId xmlns:a16="http://schemas.microsoft.com/office/drawing/2014/main" id="{F87991F4-0F0D-45FB-A913-7337EF4F42C7}"/>
              </a:ext>
            </a:extLst>
          </p:cNvPr>
          <p:cNvSpPr/>
          <p:nvPr/>
        </p:nvSpPr>
        <p:spPr>
          <a:xfrm>
            <a:off x="6232622" y="1590898"/>
            <a:ext cx="2633325" cy="2552030"/>
          </a:xfrm>
          <a:prstGeom prst="ellipse">
            <a:avLst/>
          </a:prstGeom>
          <a:solidFill>
            <a:srgbClr val="31BEB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7C981771-F157-4753-B614-9BF6A534959F}"/>
              </a:ext>
            </a:extLst>
          </p:cNvPr>
          <p:cNvSpPr/>
          <p:nvPr/>
        </p:nvSpPr>
        <p:spPr>
          <a:xfrm>
            <a:off x="3150821" y="1590898"/>
            <a:ext cx="2633325" cy="2552030"/>
          </a:xfrm>
          <a:prstGeom prst="ellipse">
            <a:avLst/>
          </a:prstGeom>
          <a:solidFill>
            <a:srgbClr val="31BEB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417B9EE-6F74-41DA-A36B-A7D47998785C}"/>
              </a:ext>
            </a:extLst>
          </p:cNvPr>
          <p:cNvSpPr/>
          <p:nvPr/>
        </p:nvSpPr>
        <p:spPr>
          <a:xfrm>
            <a:off x="69020" y="1555022"/>
            <a:ext cx="2633325" cy="2552030"/>
          </a:xfrm>
          <a:prstGeom prst="ellipse">
            <a:avLst/>
          </a:prstGeom>
          <a:solidFill>
            <a:srgbClr val="31BEB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19" name="Google Shape;919;p50"/>
          <p:cNvSpPr/>
          <p:nvPr/>
        </p:nvSpPr>
        <p:spPr>
          <a:xfrm>
            <a:off x="54612" y="248647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0" name="Google Shape;920;p50"/>
          <p:cNvSpPr/>
          <p:nvPr/>
        </p:nvSpPr>
        <p:spPr>
          <a:xfrm>
            <a:off x="1542768" y="248647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2" name="Google Shape;922;p50"/>
          <p:cNvSpPr txBox="1">
            <a:spLocks noGrp="1"/>
          </p:cNvSpPr>
          <p:nvPr>
            <p:ph type="title"/>
          </p:nvPr>
        </p:nvSpPr>
        <p:spPr>
          <a:xfrm>
            <a:off x="599025" y="624336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TEAM STRUCTURE</a:t>
            </a:r>
            <a:endParaRPr dirty="0"/>
          </a:p>
        </p:txBody>
      </p:sp>
      <p:sp>
        <p:nvSpPr>
          <p:cNvPr id="979" name="Google Shape;979;p50"/>
          <p:cNvSpPr txBox="1">
            <a:spLocks noGrp="1"/>
          </p:cNvSpPr>
          <p:nvPr>
            <p:ph type="title"/>
          </p:nvPr>
        </p:nvSpPr>
        <p:spPr>
          <a:xfrm>
            <a:off x="-520725" y="2442674"/>
            <a:ext cx="2269374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DAVID 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sz="1800" dirty="0">
                <a:solidFill>
                  <a:schemeClr val="dk1"/>
                </a:solidFill>
              </a:rPr>
              <a:t>MERTENS</a:t>
            </a: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982" name="Google Shape;982;p50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979;p50">
            <a:extLst>
              <a:ext uri="{FF2B5EF4-FFF2-40B4-BE49-F238E27FC236}">
                <a16:creationId xmlns:a16="http://schemas.microsoft.com/office/drawing/2014/main" id="{0E76506C-01CD-4FA8-BB73-7BEF74233AAD}"/>
              </a:ext>
            </a:extLst>
          </p:cNvPr>
          <p:cNvSpPr txBox="1">
            <a:spLocks/>
          </p:cNvSpPr>
          <p:nvPr/>
        </p:nvSpPr>
        <p:spPr>
          <a:xfrm>
            <a:off x="967431" y="2464574"/>
            <a:ext cx="2269374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</a:rPr>
              <a:t>LENA </a:t>
            </a:r>
          </a:p>
          <a:p>
            <a:r>
              <a:rPr lang="de-DE" sz="1800" dirty="0">
                <a:solidFill>
                  <a:schemeClr val="dk1"/>
                </a:solidFill>
              </a:rPr>
              <a:t>WILBERTZ</a:t>
            </a:r>
          </a:p>
        </p:txBody>
      </p:sp>
      <p:sp>
        <p:nvSpPr>
          <p:cNvPr id="90" name="Google Shape;919;p50">
            <a:extLst>
              <a:ext uri="{FF2B5EF4-FFF2-40B4-BE49-F238E27FC236}">
                <a16:creationId xmlns:a16="http://schemas.microsoft.com/office/drawing/2014/main" id="{1AD38B42-E82E-44DF-A1EB-7D6F20CF48CC}"/>
              </a:ext>
            </a:extLst>
          </p:cNvPr>
          <p:cNvSpPr/>
          <p:nvPr/>
        </p:nvSpPr>
        <p:spPr>
          <a:xfrm>
            <a:off x="3222872" y="2563512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20;p50">
            <a:extLst>
              <a:ext uri="{FF2B5EF4-FFF2-40B4-BE49-F238E27FC236}">
                <a16:creationId xmlns:a16="http://schemas.microsoft.com/office/drawing/2014/main" id="{B9232086-AD9C-48E0-8B18-2161D48E21A5}"/>
              </a:ext>
            </a:extLst>
          </p:cNvPr>
          <p:cNvSpPr/>
          <p:nvPr/>
        </p:nvSpPr>
        <p:spPr>
          <a:xfrm>
            <a:off x="4602943" y="256044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920;p50">
            <a:extLst>
              <a:ext uri="{FF2B5EF4-FFF2-40B4-BE49-F238E27FC236}">
                <a16:creationId xmlns:a16="http://schemas.microsoft.com/office/drawing/2014/main" id="{E4AD92F2-9FD4-459A-B88A-6D78B7EF86E6}"/>
              </a:ext>
            </a:extLst>
          </p:cNvPr>
          <p:cNvSpPr/>
          <p:nvPr/>
        </p:nvSpPr>
        <p:spPr>
          <a:xfrm>
            <a:off x="7681558" y="25717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979;p50">
            <a:extLst>
              <a:ext uri="{FF2B5EF4-FFF2-40B4-BE49-F238E27FC236}">
                <a16:creationId xmlns:a16="http://schemas.microsoft.com/office/drawing/2014/main" id="{AC890E0F-9D51-4BF5-8B43-BF5BE8EF9268}"/>
              </a:ext>
            </a:extLst>
          </p:cNvPr>
          <p:cNvSpPr txBox="1">
            <a:spLocks/>
          </p:cNvSpPr>
          <p:nvPr/>
        </p:nvSpPr>
        <p:spPr>
          <a:xfrm>
            <a:off x="4027606" y="2545173"/>
            <a:ext cx="2269374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</a:rPr>
              <a:t>DENNIS</a:t>
            </a:r>
          </a:p>
          <a:p>
            <a:r>
              <a:rPr lang="de-DE" sz="1800" dirty="0">
                <a:solidFill>
                  <a:schemeClr val="dk1"/>
                </a:solidFill>
              </a:rPr>
              <a:t>OBERST</a:t>
            </a:r>
          </a:p>
        </p:txBody>
      </p:sp>
      <p:sp>
        <p:nvSpPr>
          <p:cNvPr id="148" name="Google Shape;979;p50">
            <a:extLst>
              <a:ext uri="{FF2B5EF4-FFF2-40B4-BE49-F238E27FC236}">
                <a16:creationId xmlns:a16="http://schemas.microsoft.com/office/drawing/2014/main" id="{4D77A892-65AF-43F1-85AF-0BC1BBFDD1FA}"/>
              </a:ext>
            </a:extLst>
          </p:cNvPr>
          <p:cNvSpPr txBox="1">
            <a:spLocks/>
          </p:cNvSpPr>
          <p:nvPr/>
        </p:nvSpPr>
        <p:spPr>
          <a:xfrm>
            <a:off x="2649988" y="2556756"/>
            <a:ext cx="2269374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</a:rPr>
              <a:t>ALEXANDER </a:t>
            </a:r>
          </a:p>
          <a:p>
            <a:r>
              <a:rPr lang="de-DE" sz="1800" dirty="0">
                <a:solidFill>
                  <a:schemeClr val="dk1"/>
                </a:solidFill>
              </a:rPr>
              <a:t>KOSTENKO</a:t>
            </a:r>
          </a:p>
        </p:txBody>
      </p:sp>
      <p:sp>
        <p:nvSpPr>
          <p:cNvPr id="149" name="Google Shape;979;p50">
            <a:extLst>
              <a:ext uri="{FF2B5EF4-FFF2-40B4-BE49-F238E27FC236}">
                <a16:creationId xmlns:a16="http://schemas.microsoft.com/office/drawing/2014/main" id="{624B1356-75A4-4A79-97C0-BD4EAD0A50D0}"/>
              </a:ext>
            </a:extLst>
          </p:cNvPr>
          <p:cNvSpPr txBox="1">
            <a:spLocks/>
          </p:cNvSpPr>
          <p:nvPr/>
        </p:nvSpPr>
        <p:spPr>
          <a:xfrm>
            <a:off x="7106221" y="2571750"/>
            <a:ext cx="2269374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</a:rPr>
              <a:t>LUCAS </a:t>
            </a:r>
          </a:p>
          <a:p>
            <a:r>
              <a:rPr lang="de-DE" sz="1800" dirty="0">
                <a:solidFill>
                  <a:schemeClr val="dk1"/>
                </a:solidFill>
              </a:rPr>
              <a:t>HAUPT</a:t>
            </a:r>
          </a:p>
        </p:txBody>
      </p:sp>
      <p:sp>
        <p:nvSpPr>
          <p:cNvPr id="154" name="Google Shape;978;p50">
            <a:extLst>
              <a:ext uri="{FF2B5EF4-FFF2-40B4-BE49-F238E27FC236}">
                <a16:creationId xmlns:a16="http://schemas.microsoft.com/office/drawing/2014/main" id="{BFAB076A-B991-4D7E-A8B7-D1689FE64511}"/>
              </a:ext>
            </a:extLst>
          </p:cNvPr>
          <p:cNvSpPr txBox="1">
            <a:spLocks/>
          </p:cNvSpPr>
          <p:nvPr/>
        </p:nvSpPr>
        <p:spPr>
          <a:xfrm>
            <a:off x="-487962" y="1861998"/>
            <a:ext cx="3790225" cy="59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DE" sz="2800" dirty="0">
                <a:solidFill>
                  <a:schemeClr val="accent2"/>
                </a:solidFill>
              </a:rPr>
              <a:t>TEAM MIDI</a:t>
            </a:r>
          </a:p>
        </p:txBody>
      </p:sp>
      <p:sp>
        <p:nvSpPr>
          <p:cNvPr id="161" name="Google Shape;978;p50">
            <a:extLst>
              <a:ext uri="{FF2B5EF4-FFF2-40B4-BE49-F238E27FC236}">
                <a16:creationId xmlns:a16="http://schemas.microsoft.com/office/drawing/2014/main" id="{4486FADA-B1C4-4EE7-A409-AE354733FB0C}"/>
              </a:ext>
            </a:extLst>
          </p:cNvPr>
          <p:cNvSpPr txBox="1">
            <a:spLocks/>
          </p:cNvSpPr>
          <p:nvPr/>
        </p:nvSpPr>
        <p:spPr>
          <a:xfrm>
            <a:off x="2615363" y="1867487"/>
            <a:ext cx="3790225" cy="59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DE" sz="2800" dirty="0">
                <a:solidFill>
                  <a:schemeClr val="accent2"/>
                </a:solidFill>
              </a:rPr>
              <a:t>TEAM DISPLAY</a:t>
            </a:r>
          </a:p>
        </p:txBody>
      </p:sp>
      <p:sp>
        <p:nvSpPr>
          <p:cNvPr id="165" name="Google Shape;920;p50">
            <a:extLst>
              <a:ext uri="{FF2B5EF4-FFF2-40B4-BE49-F238E27FC236}">
                <a16:creationId xmlns:a16="http://schemas.microsoft.com/office/drawing/2014/main" id="{8FA73FC7-35A2-4D28-A0DC-4C6CB0FDC60F}"/>
              </a:ext>
            </a:extLst>
          </p:cNvPr>
          <p:cNvSpPr/>
          <p:nvPr/>
        </p:nvSpPr>
        <p:spPr>
          <a:xfrm>
            <a:off x="6296873" y="256406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979;p50">
            <a:extLst>
              <a:ext uri="{FF2B5EF4-FFF2-40B4-BE49-F238E27FC236}">
                <a16:creationId xmlns:a16="http://schemas.microsoft.com/office/drawing/2014/main" id="{8E5C5D41-CD9C-43CA-8A7A-EF0EBCBF992D}"/>
              </a:ext>
            </a:extLst>
          </p:cNvPr>
          <p:cNvSpPr txBox="1">
            <a:spLocks/>
          </p:cNvSpPr>
          <p:nvPr/>
        </p:nvSpPr>
        <p:spPr>
          <a:xfrm>
            <a:off x="5710163" y="2547534"/>
            <a:ext cx="2269374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</a:rPr>
              <a:t>DENNIS</a:t>
            </a:r>
          </a:p>
          <a:p>
            <a:r>
              <a:rPr lang="de-DE" sz="1800" dirty="0">
                <a:solidFill>
                  <a:schemeClr val="dk1"/>
                </a:solidFill>
              </a:rPr>
              <a:t>OBERST</a:t>
            </a:r>
          </a:p>
        </p:txBody>
      </p:sp>
      <p:sp>
        <p:nvSpPr>
          <p:cNvPr id="166" name="Google Shape;978;p50">
            <a:extLst>
              <a:ext uri="{FF2B5EF4-FFF2-40B4-BE49-F238E27FC236}">
                <a16:creationId xmlns:a16="http://schemas.microsoft.com/office/drawing/2014/main" id="{E09DBD85-33FB-409D-99FB-118B5362A205}"/>
              </a:ext>
            </a:extLst>
          </p:cNvPr>
          <p:cNvSpPr txBox="1">
            <a:spLocks/>
          </p:cNvSpPr>
          <p:nvPr/>
        </p:nvSpPr>
        <p:spPr>
          <a:xfrm>
            <a:off x="5695945" y="1823687"/>
            <a:ext cx="3790225" cy="59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de-DE" sz="2800" dirty="0">
                <a:solidFill>
                  <a:schemeClr val="accent2"/>
                </a:solidFill>
              </a:rPr>
              <a:t>TEAM AUDIO</a:t>
            </a:r>
          </a:p>
        </p:txBody>
      </p:sp>
      <p:sp>
        <p:nvSpPr>
          <p:cNvPr id="167" name="Google Shape;979;p50">
            <a:extLst>
              <a:ext uri="{FF2B5EF4-FFF2-40B4-BE49-F238E27FC236}">
                <a16:creationId xmlns:a16="http://schemas.microsoft.com/office/drawing/2014/main" id="{F8ABA8BA-051F-408D-B973-C8B265570397}"/>
              </a:ext>
            </a:extLst>
          </p:cNvPr>
          <p:cNvSpPr txBox="1">
            <a:spLocks/>
          </p:cNvSpPr>
          <p:nvPr/>
        </p:nvSpPr>
        <p:spPr>
          <a:xfrm>
            <a:off x="3891451" y="4290818"/>
            <a:ext cx="2269374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de-DE" sz="1800" dirty="0">
              <a:solidFill>
                <a:schemeClr val="dk1"/>
              </a:solidFill>
            </a:endParaRPr>
          </a:p>
        </p:txBody>
      </p:sp>
      <p:sp>
        <p:nvSpPr>
          <p:cNvPr id="168" name="Google Shape;979;p50">
            <a:extLst>
              <a:ext uri="{FF2B5EF4-FFF2-40B4-BE49-F238E27FC236}">
                <a16:creationId xmlns:a16="http://schemas.microsoft.com/office/drawing/2014/main" id="{4C7BFFDB-79BE-4647-8BE9-B2A3B5FB165F}"/>
              </a:ext>
            </a:extLst>
          </p:cNvPr>
          <p:cNvSpPr txBox="1">
            <a:spLocks/>
          </p:cNvSpPr>
          <p:nvPr/>
        </p:nvSpPr>
        <p:spPr>
          <a:xfrm>
            <a:off x="2412146" y="4378085"/>
            <a:ext cx="4196658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sz="3300" b="1" i="0" u="none" strike="noStrike" cap="none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sz="33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800" dirty="0">
                <a:solidFill>
                  <a:schemeClr val="dk1"/>
                </a:solidFill>
              </a:rPr>
              <a:t>TEAMLEADER: DENNIS OBERST</a:t>
            </a:r>
          </a:p>
          <a:p>
            <a:endParaRPr lang="de-DE" sz="1800" dirty="0">
              <a:solidFill>
                <a:schemeClr val="dk1"/>
              </a:solidFill>
            </a:endParaRPr>
          </a:p>
        </p:txBody>
      </p:sp>
      <p:grpSp>
        <p:nvGrpSpPr>
          <p:cNvPr id="169" name="Google Shape;9649;p71">
            <a:extLst>
              <a:ext uri="{FF2B5EF4-FFF2-40B4-BE49-F238E27FC236}">
                <a16:creationId xmlns:a16="http://schemas.microsoft.com/office/drawing/2014/main" id="{A79C770E-9797-45BE-9D66-A463C2B4540E}"/>
              </a:ext>
            </a:extLst>
          </p:cNvPr>
          <p:cNvGrpSpPr/>
          <p:nvPr/>
        </p:nvGrpSpPr>
        <p:grpSpPr>
          <a:xfrm>
            <a:off x="7379200" y="3361019"/>
            <a:ext cx="340168" cy="340186"/>
            <a:chOff x="1487200" y="2021475"/>
            <a:chExt cx="483125" cy="483150"/>
          </a:xfrm>
        </p:grpSpPr>
        <p:sp>
          <p:nvSpPr>
            <p:cNvPr id="170" name="Google Shape;9650;p71">
              <a:extLst>
                <a:ext uri="{FF2B5EF4-FFF2-40B4-BE49-F238E27FC236}">
                  <a16:creationId xmlns:a16="http://schemas.microsoft.com/office/drawing/2014/main" id="{8766756E-3C78-47E2-B719-E0BB15A7E054}"/>
                </a:ext>
              </a:extLst>
            </p:cNvPr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71" name="Google Shape;9651;p71">
              <a:extLst>
                <a:ext uri="{FF2B5EF4-FFF2-40B4-BE49-F238E27FC236}">
                  <a16:creationId xmlns:a16="http://schemas.microsoft.com/office/drawing/2014/main" id="{F7C21C68-AC51-468F-9D00-2552434DEBD1}"/>
                </a:ext>
              </a:extLst>
            </p:cNvPr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72" name="Google Shape;9652;p71">
              <a:extLst>
                <a:ext uri="{FF2B5EF4-FFF2-40B4-BE49-F238E27FC236}">
                  <a16:creationId xmlns:a16="http://schemas.microsoft.com/office/drawing/2014/main" id="{CFB6D102-873B-4687-8C32-25E0F279B703}"/>
                </a:ext>
              </a:extLst>
            </p:cNvPr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73" name="Google Shape;9653;p71">
              <a:extLst>
                <a:ext uri="{FF2B5EF4-FFF2-40B4-BE49-F238E27FC236}">
                  <a16:creationId xmlns:a16="http://schemas.microsoft.com/office/drawing/2014/main" id="{777849E3-A721-4B11-9672-D80CC55B6267}"/>
                </a:ext>
              </a:extLst>
            </p:cNvPr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74" name="Google Shape;11050;p75">
            <a:extLst>
              <a:ext uri="{FF2B5EF4-FFF2-40B4-BE49-F238E27FC236}">
                <a16:creationId xmlns:a16="http://schemas.microsoft.com/office/drawing/2014/main" id="{C91023F5-7B9A-484C-B6AF-4638217E0D37}"/>
              </a:ext>
            </a:extLst>
          </p:cNvPr>
          <p:cNvGrpSpPr/>
          <p:nvPr/>
        </p:nvGrpSpPr>
        <p:grpSpPr>
          <a:xfrm>
            <a:off x="1138021" y="3400406"/>
            <a:ext cx="359870" cy="357573"/>
            <a:chOff x="-45665400" y="2703250"/>
            <a:chExt cx="301500" cy="299575"/>
          </a:xfrm>
        </p:grpSpPr>
        <p:sp>
          <p:nvSpPr>
            <p:cNvPr id="175" name="Google Shape;11051;p75">
              <a:extLst>
                <a:ext uri="{FF2B5EF4-FFF2-40B4-BE49-F238E27FC236}">
                  <a16:creationId xmlns:a16="http://schemas.microsoft.com/office/drawing/2014/main" id="{363FB08F-4E83-4067-9D72-5CB3475311C5}"/>
                </a:ext>
              </a:extLst>
            </p:cNvPr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1052;p75">
              <a:extLst>
                <a:ext uri="{FF2B5EF4-FFF2-40B4-BE49-F238E27FC236}">
                  <a16:creationId xmlns:a16="http://schemas.microsoft.com/office/drawing/2014/main" id="{EEF0275F-AAAF-4881-A864-0D35006F1F58}"/>
                </a:ext>
              </a:extLst>
            </p:cNvPr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1053;p75">
              <a:extLst>
                <a:ext uri="{FF2B5EF4-FFF2-40B4-BE49-F238E27FC236}">
                  <a16:creationId xmlns:a16="http://schemas.microsoft.com/office/drawing/2014/main" id="{F4A408E0-3BDE-4162-A99E-0EA777692D1D}"/>
                </a:ext>
              </a:extLst>
            </p:cNvPr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1054;p75">
              <a:extLst>
                <a:ext uri="{FF2B5EF4-FFF2-40B4-BE49-F238E27FC236}">
                  <a16:creationId xmlns:a16="http://schemas.microsoft.com/office/drawing/2014/main" id="{01B6F239-7AE1-4210-800E-BF6252C0D1DD}"/>
                </a:ext>
              </a:extLst>
            </p:cNvPr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9" name="Google Shape;9843;p72">
            <a:extLst>
              <a:ext uri="{FF2B5EF4-FFF2-40B4-BE49-F238E27FC236}">
                <a16:creationId xmlns:a16="http://schemas.microsoft.com/office/drawing/2014/main" id="{D3122FD5-C392-4A21-8CAD-932D96CD0F1A}"/>
              </a:ext>
            </a:extLst>
          </p:cNvPr>
          <p:cNvGrpSpPr/>
          <p:nvPr/>
        </p:nvGrpSpPr>
        <p:grpSpPr>
          <a:xfrm>
            <a:off x="4288225" y="3400406"/>
            <a:ext cx="371882" cy="373766"/>
            <a:chOff x="-41270450" y="1973375"/>
            <a:chExt cx="315850" cy="317450"/>
          </a:xfrm>
        </p:grpSpPr>
        <p:sp>
          <p:nvSpPr>
            <p:cNvPr id="180" name="Google Shape;9844;p72">
              <a:extLst>
                <a:ext uri="{FF2B5EF4-FFF2-40B4-BE49-F238E27FC236}">
                  <a16:creationId xmlns:a16="http://schemas.microsoft.com/office/drawing/2014/main" id="{9F1154E8-A108-4408-B149-DAFAEF39226C}"/>
                </a:ext>
              </a:extLst>
            </p:cNvPr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9845;p72">
              <a:extLst>
                <a:ext uri="{FF2B5EF4-FFF2-40B4-BE49-F238E27FC236}">
                  <a16:creationId xmlns:a16="http://schemas.microsoft.com/office/drawing/2014/main" id="{4869927B-9F86-4441-A52E-749C4C39E95D}"/>
                </a:ext>
              </a:extLst>
            </p:cNvPr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9846;p72">
              <a:extLst>
                <a:ext uri="{FF2B5EF4-FFF2-40B4-BE49-F238E27FC236}">
                  <a16:creationId xmlns:a16="http://schemas.microsoft.com/office/drawing/2014/main" id="{2193056B-462D-440F-99BE-7A550737F9E7}"/>
                </a:ext>
              </a:extLst>
            </p:cNvPr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9847;p72">
              <a:extLst>
                <a:ext uri="{FF2B5EF4-FFF2-40B4-BE49-F238E27FC236}">
                  <a16:creationId xmlns:a16="http://schemas.microsoft.com/office/drawing/2014/main" id="{71B35E83-0B5A-4DD2-828E-A89AAEAE6BDA}"/>
                </a:ext>
              </a:extLst>
            </p:cNvPr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34"/>
          <p:cNvGrpSpPr/>
          <p:nvPr/>
        </p:nvGrpSpPr>
        <p:grpSpPr>
          <a:xfrm>
            <a:off x="6848140" y="3948588"/>
            <a:ext cx="1089641" cy="938691"/>
            <a:chOff x="6848140" y="3948588"/>
            <a:chExt cx="1089641" cy="938691"/>
          </a:xfrm>
        </p:grpSpPr>
        <p:sp>
          <p:nvSpPr>
            <p:cNvPr id="656" name="Google Shape;656;p34"/>
            <p:cNvSpPr/>
            <p:nvPr/>
          </p:nvSpPr>
          <p:spPr>
            <a:xfrm rot="10800000" flipH="1">
              <a:off x="6864214" y="4276832"/>
              <a:ext cx="1057492" cy="610447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34"/>
            <p:cNvSpPr/>
            <p:nvPr/>
          </p:nvSpPr>
          <p:spPr>
            <a:xfrm rot="10800000" flipH="1">
              <a:off x="6848140" y="3948588"/>
              <a:ext cx="1089641" cy="639242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59" name="Google Shape;659;p34"/>
          <p:cNvSpPr txBox="1">
            <a:spLocks noGrp="1"/>
          </p:cNvSpPr>
          <p:nvPr>
            <p:ph type="title"/>
          </p:nvPr>
        </p:nvSpPr>
        <p:spPr>
          <a:xfrm>
            <a:off x="599025" y="624336"/>
            <a:ext cx="794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TIMESCEDULE</a:t>
            </a:r>
            <a:endParaRPr dirty="0"/>
          </a:p>
        </p:txBody>
      </p:sp>
      <p:grpSp>
        <p:nvGrpSpPr>
          <p:cNvPr id="660" name="Google Shape;660;p34"/>
          <p:cNvGrpSpPr/>
          <p:nvPr/>
        </p:nvGrpSpPr>
        <p:grpSpPr>
          <a:xfrm>
            <a:off x="2833810" y="3479242"/>
            <a:ext cx="1089641" cy="938691"/>
            <a:chOff x="1216322" y="1362429"/>
            <a:chExt cx="1089641" cy="938691"/>
          </a:xfrm>
        </p:grpSpPr>
        <p:sp>
          <p:nvSpPr>
            <p:cNvPr id="661" name="Google Shape;661;p34"/>
            <p:cNvSpPr/>
            <p:nvPr/>
          </p:nvSpPr>
          <p:spPr>
            <a:xfrm rot="10800000" flipH="1">
              <a:off x="1232397" y="1690673"/>
              <a:ext cx="1057492" cy="610447"/>
            </a:xfrm>
            <a:custGeom>
              <a:avLst/>
              <a:gdLst/>
              <a:ahLst/>
              <a:cxnLst/>
              <a:rect l="l" t="t" r="r" b="b"/>
              <a:pathLst>
                <a:path w="16710" h="9646" extrusionOk="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34"/>
            <p:cNvSpPr/>
            <p:nvPr/>
          </p:nvSpPr>
          <p:spPr>
            <a:xfrm rot="10800000" flipH="1">
              <a:off x="1216322" y="1362429"/>
              <a:ext cx="1089641" cy="639242"/>
            </a:xfrm>
            <a:custGeom>
              <a:avLst/>
              <a:gdLst/>
              <a:ahLst/>
              <a:cxnLst/>
              <a:rect l="l" t="t" r="r" b="b"/>
              <a:pathLst>
                <a:path w="17218" h="10101" extrusionOk="0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663" name="Google Shape;663;p34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58" name="Google Shape;658;p34"/>
          <p:cNvGraphicFramePr/>
          <p:nvPr>
            <p:extLst>
              <p:ext uri="{D42A27DB-BD31-4B8C-83A1-F6EECF244321}">
                <p14:modId xmlns:p14="http://schemas.microsoft.com/office/powerpoint/2010/main" val="3389716442"/>
              </p:ext>
            </p:extLst>
          </p:nvPr>
        </p:nvGraphicFramePr>
        <p:xfrm>
          <a:off x="281160" y="1503336"/>
          <a:ext cx="3097471" cy="3549779"/>
        </p:xfrm>
        <a:graphic>
          <a:graphicData uri="http://schemas.openxmlformats.org/drawingml/2006/table">
            <a:tbl>
              <a:tblPr>
                <a:noFill/>
                <a:tableStyleId>{F3344B92-FB76-47E8-B083-D2812BA448CA}</a:tableStyleId>
              </a:tblPr>
              <a:tblGrid>
                <a:gridCol w="1542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9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Stage one finished</a:t>
                      </a:r>
                      <a:endParaRPr sz="2000" dirty="0">
                        <a:solidFill>
                          <a:schemeClr val="dk1"/>
                        </a:solidFill>
                        <a:latin typeface="Share"/>
                        <a:ea typeface="Share"/>
                        <a:cs typeface="Share"/>
                        <a:sym typeface="Shar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hare" panose="020B0604020202020204" charset="0"/>
                          <a:ea typeface="Arimo"/>
                          <a:cs typeface="Arimo"/>
                          <a:sym typeface="Arimo"/>
                        </a:rPr>
                        <a:t>Calender Week 20</a:t>
                      </a:r>
                      <a:endParaRPr sz="1200" dirty="0">
                        <a:solidFill>
                          <a:schemeClr val="dk1"/>
                        </a:solidFill>
                        <a:latin typeface="Share" panose="020B060402020202020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Stage </a:t>
                      </a:r>
                      <a:r>
                        <a:rPr lang="de-DE" sz="2000" dirty="0" err="1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two</a:t>
                      </a:r>
                      <a:r>
                        <a:rPr lang="de-DE" sz="2000" dirty="0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 </a:t>
                      </a:r>
                      <a:r>
                        <a:rPr lang="de-DE" sz="2000" dirty="0" err="1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finished</a:t>
                      </a:r>
                      <a:endParaRPr lang="de-DE" sz="2000" dirty="0">
                        <a:solidFill>
                          <a:schemeClr val="dk1"/>
                        </a:solidFill>
                        <a:latin typeface="Share"/>
                        <a:ea typeface="Share"/>
                        <a:cs typeface="Share"/>
                        <a:sym typeface="Shar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hare" panose="020B0604020202020204" charset="0"/>
                          <a:ea typeface="Arimo"/>
                          <a:cs typeface="Arimo"/>
                          <a:sym typeface="Arimo"/>
                        </a:rPr>
                        <a:t>Calender Week 28</a:t>
                      </a:r>
                      <a:endParaRPr sz="1200" dirty="0">
                        <a:solidFill>
                          <a:schemeClr val="dk1"/>
                        </a:solidFill>
                        <a:latin typeface="Share" panose="020B060402020202020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5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000" dirty="0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Case </a:t>
                      </a:r>
                      <a:r>
                        <a:rPr lang="de-DE" sz="2000" dirty="0" err="1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finished</a:t>
                      </a:r>
                      <a:endParaRPr lang="de-DE" sz="2000" dirty="0">
                        <a:solidFill>
                          <a:schemeClr val="dk1"/>
                        </a:solidFill>
                        <a:latin typeface="Share"/>
                        <a:ea typeface="Share"/>
                        <a:cs typeface="Share"/>
                        <a:sym typeface="Shar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Share" panose="020B0604020202020204" charset="0"/>
                          <a:ea typeface="Arimo"/>
                          <a:cs typeface="Arimo"/>
                          <a:sym typeface="Arimo"/>
                        </a:rPr>
                        <a:t>Calender Week 32</a:t>
                      </a:r>
                      <a:endParaRPr sz="1200" dirty="0">
                        <a:solidFill>
                          <a:schemeClr val="dk1"/>
                        </a:solidFill>
                        <a:latin typeface="Share" panose="020B060402020202020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de-DE" sz="2000" dirty="0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Final </a:t>
                      </a:r>
                      <a:r>
                        <a:rPr lang="de-DE" sz="2000" dirty="0" err="1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product</a:t>
                      </a:r>
                      <a:r>
                        <a:rPr lang="de-DE" sz="2000" dirty="0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 </a:t>
                      </a:r>
                      <a:r>
                        <a:rPr lang="de-DE" sz="2000" dirty="0" err="1">
                          <a:solidFill>
                            <a:schemeClr val="dk1"/>
                          </a:solidFill>
                          <a:latin typeface="Share"/>
                          <a:ea typeface="Share"/>
                          <a:cs typeface="Share"/>
                          <a:sym typeface="Share"/>
                        </a:rPr>
                        <a:t>tested</a:t>
                      </a:r>
                      <a:endParaRPr lang="de-DE" sz="2000" dirty="0">
                        <a:solidFill>
                          <a:schemeClr val="dk1"/>
                        </a:solidFill>
                        <a:latin typeface="Share"/>
                        <a:ea typeface="Share"/>
                        <a:cs typeface="Share"/>
                        <a:sym typeface="Shar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2000" dirty="0">
                        <a:solidFill>
                          <a:schemeClr val="dk1"/>
                        </a:solidFill>
                        <a:latin typeface="Share"/>
                        <a:ea typeface="Share"/>
                        <a:cs typeface="Share"/>
                        <a:sym typeface="Shar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 err="1">
                          <a:solidFill>
                            <a:schemeClr val="dk1"/>
                          </a:solidFill>
                          <a:latin typeface="Share" panose="020B0604020202020204" charset="0"/>
                          <a:ea typeface="Arimo"/>
                          <a:cs typeface="Arimo"/>
                          <a:sym typeface="Arimo"/>
                        </a:rPr>
                        <a:t>Calender</a:t>
                      </a:r>
                      <a:r>
                        <a:rPr lang="de-DE" sz="1200" dirty="0">
                          <a:solidFill>
                            <a:schemeClr val="dk1"/>
                          </a:solidFill>
                          <a:latin typeface="Share" panose="020B0604020202020204" charset="0"/>
                          <a:ea typeface="Arimo"/>
                          <a:cs typeface="Arimo"/>
                          <a:sym typeface="Arimo"/>
                        </a:rPr>
                        <a:t> Week 35</a:t>
                      </a:r>
                      <a:endParaRPr sz="1200" dirty="0">
                        <a:solidFill>
                          <a:schemeClr val="dk1"/>
                        </a:solidFill>
                        <a:latin typeface="Share" panose="020B0604020202020204" charset="0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349334"/>
                  </a:ext>
                </a:extLst>
              </a:tr>
            </a:tbl>
          </a:graphicData>
        </a:graphic>
      </p:graphicFrame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FA7489A-E504-4C41-A249-B01BAB187722}"/>
              </a:ext>
            </a:extLst>
          </p:cNvPr>
          <p:cNvCxnSpPr/>
          <p:nvPr/>
        </p:nvCxnSpPr>
        <p:spPr>
          <a:xfrm>
            <a:off x="3626603" y="3091912"/>
            <a:ext cx="491852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1490BDD-6547-4A77-B789-EF9139858029}"/>
              </a:ext>
            </a:extLst>
          </p:cNvPr>
          <p:cNvCxnSpPr>
            <a:cxnSpLocks/>
          </p:cNvCxnSpPr>
          <p:nvPr/>
        </p:nvCxnSpPr>
        <p:spPr>
          <a:xfrm>
            <a:off x="3923451" y="2340244"/>
            <a:ext cx="0" cy="66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A9851C1E-ADC8-4C25-A7D6-D195C9B94984}"/>
              </a:ext>
            </a:extLst>
          </p:cNvPr>
          <p:cNvSpPr txBox="1"/>
          <p:nvPr/>
        </p:nvSpPr>
        <p:spPr>
          <a:xfrm>
            <a:off x="3378630" y="2021413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Share" panose="020B0604020202020204" charset="0"/>
              </a:rPr>
              <a:t>You</a:t>
            </a:r>
            <a:r>
              <a:rPr lang="de-DE" dirty="0">
                <a:latin typeface="Share" panose="020B0604020202020204" charset="0"/>
              </a:rPr>
              <a:t> </a:t>
            </a:r>
            <a:r>
              <a:rPr lang="de-DE" dirty="0" err="1">
                <a:latin typeface="Share" panose="020B0604020202020204" charset="0"/>
              </a:rPr>
              <a:t>are</a:t>
            </a:r>
            <a:r>
              <a:rPr lang="de-DE" dirty="0">
                <a:latin typeface="Share" panose="020B0604020202020204" charset="0"/>
              </a:rPr>
              <a:t> </a:t>
            </a:r>
            <a:r>
              <a:rPr lang="de-DE" dirty="0" err="1">
                <a:latin typeface="Share" panose="020B0604020202020204" charset="0"/>
              </a:rPr>
              <a:t>here</a:t>
            </a:r>
            <a:endParaRPr lang="de-DE" dirty="0">
              <a:latin typeface="Share" panose="020B060402020202020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F47FA5-1D60-4963-A944-83A7C5708DF3}"/>
              </a:ext>
            </a:extLst>
          </p:cNvPr>
          <p:cNvSpPr txBox="1"/>
          <p:nvPr/>
        </p:nvSpPr>
        <p:spPr>
          <a:xfrm>
            <a:off x="3595432" y="318393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hare" panose="020B0604020202020204" charset="0"/>
              </a:rPr>
              <a:t>CW-12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561530B-9683-4F6B-93E1-C9C25CF5254F}"/>
              </a:ext>
            </a:extLst>
          </p:cNvPr>
          <p:cNvSpPr txBox="1"/>
          <p:nvPr/>
        </p:nvSpPr>
        <p:spPr>
          <a:xfrm>
            <a:off x="5235586" y="321247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hare" panose="020B0604020202020204" charset="0"/>
              </a:rPr>
              <a:t>CW-20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87C0ED8-A049-4174-96CB-10E171A1BCDE}"/>
              </a:ext>
            </a:extLst>
          </p:cNvPr>
          <p:cNvSpPr txBox="1"/>
          <p:nvPr/>
        </p:nvSpPr>
        <p:spPr>
          <a:xfrm>
            <a:off x="6666513" y="321247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hare" panose="020B0604020202020204" charset="0"/>
              </a:rPr>
              <a:t>CW-28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10CBA64-944E-4CD1-A7F5-1E3C1AC6CB1E}"/>
              </a:ext>
            </a:extLst>
          </p:cNvPr>
          <p:cNvSpPr txBox="1"/>
          <p:nvPr/>
        </p:nvSpPr>
        <p:spPr>
          <a:xfrm>
            <a:off x="7392959" y="3212471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hare" panose="020B0604020202020204" charset="0"/>
              </a:rPr>
              <a:t>CW-32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D7B937-3147-4C9F-936D-88578412DDB9}"/>
              </a:ext>
            </a:extLst>
          </p:cNvPr>
          <p:cNvSpPr txBox="1"/>
          <p:nvPr/>
        </p:nvSpPr>
        <p:spPr>
          <a:xfrm>
            <a:off x="8119405" y="321247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hare" panose="020B0604020202020204" charset="0"/>
              </a:rPr>
              <a:t>CW-35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8482AE5-487B-4D42-903F-9795548DE329}"/>
              </a:ext>
            </a:extLst>
          </p:cNvPr>
          <p:cNvCxnSpPr>
            <a:cxnSpLocks/>
          </p:cNvCxnSpPr>
          <p:nvPr/>
        </p:nvCxnSpPr>
        <p:spPr>
          <a:xfrm>
            <a:off x="5547327" y="2329190"/>
            <a:ext cx="0" cy="66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898B5B2-E175-4C0B-BC3B-3CEDDDAA27C8}"/>
              </a:ext>
            </a:extLst>
          </p:cNvPr>
          <p:cNvCxnSpPr>
            <a:cxnSpLocks/>
          </p:cNvCxnSpPr>
          <p:nvPr/>
        </p:nvCxnSpPr>
        <p:spPr>
          <a:xfrm>
            <a:off x="6989443" y="2329189"/>
            <a:ext cx="0" cy="66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F465052-DC02-4F74-93DF-CDB8FCC5DDE6}"/>
              </a:ext>
            </a:extLst>
          </p:cNvPr>
          <p:cNvCxnSpPr>
            <a:cxnSpLocks/>
          </p:cNvCxnSpPr>
          <p:nvPr/>
        </p:nvCxnSpPr>
        <p:spPr>
          <a:xfrm>
            <a:off x="7697635" y="2329188"/>
            <a:ext cx="0" cy="66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6E1485C-CB96-4AA5-893A-5838E6CEB1EE}"/>
              </a:ext>
            </a:extLst>
          </p:cNvPr>
          <p:cNvCxnSpPr>
            <a:cxnSpLocks/>
          </p:cNvCxnSpPr>
          <p:nvPr/>
        </p:nvCxnSpPr>
        <p:spPr>
          <a:xfrm>
            <a:off x="8359332" y="2329187"/>
            <a:ext cx="0" cy="669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9481053C-C5EB-41CB-B70C-64367124DE2E}"/>
              </a:ext>
            </a:extLst>
          </p:cNvPr>
          <p:cNvSpPr txBox="1"/>
          <p:nvPr/>
        </p:nvSpPr>
        <p:spPr>
          <a:xfrm>
            <a:off x="5062350" y="20214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hare" panose="020B0604020202020204" charset="0"/>
              </a:rPr>
              <a:t>Stage </a:t>
            </a:r>
            <a:r>
              <a:rPr lang="de-DE" dirty="0" err="1">
                <a:latin typeface="Share" panose="020B0604020202020204" charset="0"/>
              </a:rPr>
              <a:t>One</a:t>
            </a:r>
            <a:endParaRPr lang="de-DE" dirty="0">
              <a:latin typeface="Share" panose="020B0604020202020204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6AB7B69-8848-4A78-AC75-25BD10A3B36D}"/>
              </a:ext>
            </a:extLst>
          </p:cNvPr>
          <p:cNvSpPr txBox="1"/>
          <p:nvPr/>
        </p:nvSpPr>
        <p:spPr>
          <a:xfrm>
            <a:off x="6522980" y="2005768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hare" panose="020B0604020202020204" charset="0"/>
              </a:rPr>
              <a:t>Stage </a:t>
            </a:r>
            <a:r>
              <a:rPr lang="de-DE" dirty="0" err="1">
                <a:latin typeface="Share" panose="020B0604020202020204" charset="0"/>
              </a:rPr>
              <a:t>Two</a:t>
            </a:r>
            <a:endParaRPr lang="de-DE" dirty="0">
              <a:latin typeface="Share" panose="020B060402020202020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0FE7013-6A29-4010-ADA0-71D456C6CE8D}"/>
              </a:ext>
            </a:extLst>
          </p:cNvPr>
          <p:cNvSpPr txBox="1"/>
          <p:nvPr/>
        </p:nvSpPr>
        <p:spPr>
          <a:xfrm>
            <a:off x="7424690" y="2009171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Share" panose="020B0604020202020204" charset="0"/>
              </a:rPr>
              <a:t>Case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95CDB50-5A2A-4E97-9575-29CE075F307B}"/>
              </a:ext>
            </a:extLst>
          </p:cNvPr>
          <p:cNvSpPr txBox="1"/>
          <p:nvPr/>
        </p:nvSpPr>
        <p:spPr>
          <a:xfrm>
            <a:off x="7891154" y="2012574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Share" panose="020B0604020202020204" charset="0"/>
              </a:rPr>
              <a:t>Product</a:t>
            </a:r>
            <a:r>
              <a:rPr lang="de-DE" dirty="0">
                <a:latin typeface="Share" panose="020B0604020202020204" charset="0"/>
              </a:rPr>
              <a:t> </a:t>
            </a:r>
            <a:r>
              <a:rPr lang="de-DE" dirty="0" err="1">
                <a:latin typeface="Share" panose="020B0604020202020204" charset="0"/>
              </a:rPr>
              <a:t>tested</a:t>
            </a:r>
            <a:endParaRPr lang="de-DE" dirty="0">
              <a:latin typeface="Share" panose="020B0604020202020204" charset="0"/>
            </a:endParaRPr>
          </a:p>
        </p:txBody>
      </p:sp>
      <p:grpSp>
        <p:nvGrpSpPr>
          <p:cNvPr id="30" name="Google Shape;10140;p73">
            <a:extLst>
              <a:ext uri="{FF2B5EF4-FFF2-40B4-BE49-F238E27FC236}">
                <a16:creationId xmlns:a16="http://schemas.microsoft.com/office/drawing/2014/main" id="{C734CB03-F833-4E4F-B9A3-C69B6E80BBD5}"/>
              </a:ext>
            </a:extLst>
          </p:cNvPr>
          <p:cNvGrpSpPr/>
          <p:nvPr/>
        </p:nvGrpSpPr>
        <p:grpSpPr>
          <a:xfrm rot="1882416">
            <a:off x="6142718" y="555669"/>
            <a:ext cx="1239335" cy="1209706"/>
            <a:chOff x="-65129950" y="2646800"/>
            <a:chExt cx="311125" cy="317425"/>
          </a:xfrm>
        </p:grpSpPr>
        <p:sp>
          <p:nvSpPr>
            <p:cNvPr id="31" name="Google Shape;10141;p73">
              <a:extLst>
                <a:ext uri="{FF2B5EF4-FFF2-40B4-BE49-F238E27FC236}">
                  <a16:creationId xmlns:a16="http://schemas.microsoft.com/office/drawing/2014/main" id="{7159068F-BBDA-4275-9BBB-54CCADEDDF54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142;p73">
              <a:extLst>
                <a:ext uri="{FF2B5EF4-FFF2-40B4-BE49-F238E27FC236}">
                  <a16:creationId xmlns:a16="http://schemas.microsoft.com/office/drawing/2014/main" id="{74D724B4-1CFA-4A8A-91E9-D81D875290AC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leworking Tips by Slidesgo">
  <a:themeElements>
    <a:clrScheme name="Simple Light">
      <a:dk1>
        <a:srgbClr val="1A1B36"/>
      </a:dk1>
      <a:lt1>
        <a:srgbClr val="FFFFFF"/>
      </a:lt1>
      <a:dk2>
        <a:srgbClr val="FDBC4A"/>
      </a:dk2>
      <a:lt2>
        <a:srgbClr val="31BEBE"/>
      </a:lt2>
      <a:accent1>
        <a:srgbClr val="FDBC4A"/>
      </a:accent1>
      <a:accent2>
        <a:srgbClr val="31BEBE"/>
      </a:accent2>
      <a:accent3>
        <a:srgbClr val="1A1B36"/>
      </a:accent3>
      <a:accent4>
        <a:srgbClr val="FDE0AC"/>
      </a:accent4>
      <a:accent5>
        <a:srgbClr val="1A1B36"/>
      </a:accent5>
      <a:accent6>
        <a:srgbClr val="1A1B36"/>
      </a:accent6>
      <a:hlink>
        <a:srgbClr val="1A1B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Bildschirmpräsentation (16:9)</PresentationFormat>
  <Paragraphs>83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Share</vt:lpstr>
      <vt:lpstr>Montserrat</vt:lpstr>
      <vt:lpstr>Roboto Condensed</vt:lpstr>
      <vt:lpstr>Arimo</vt:lpstr>
      <vt:lpstr>Teleworking Tips by Slidesgo</vt:lpstr>
      <vt:lpstr>MHS</vt:lpstr>
      <vt:lpstr>PROBLEM ANALYSIS</vt:lpstr>
      <vt:lpstr>PROJECT GOAL</vt:lpstr>
      <vt:lpstr>THE STAGES</vt:lpstr>
      <vt:lpstr>TECHNICAL ENVIRONMENT</vt:lpstr>
      <vt:lpstr>DESIGN IDEA</vt:lpstr>
      <vt:lpstr>PROJECT ORGANIZATION</vt:lpstr>
      <vt:lpstr>TEAM STRUCTURE</vt:lpstr>
      <vt:lpstr>TIMESCEDULE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MHS</dc:title>
  <cp:lastModifiedBy>David Tim Luca Mertens (dmertens)</cp:lastModifiedBy>
  <cp:revision>1</cp:revision>
  <dcterms:modified xsi:type="dcterms:W3CDTF">2022-03-26T06:21:40Z</dcterms:modified>
</cp:coreProperties>
</file>